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9" r:id="rId3"/>
    <p:sldId id="261" r:id="rId4"/>
    <p:sldId id="260" r:id="rId5"/>
    <p:sldId id="264" r:id="rId6"/>
    <p:sldId id="263" r:id="rId7"/>
    <p:sldId id="268" r:id="rId8"/>
    <p:sldId id="266" r:id="rId9"/>
    <p:sldId id="265" r:id="rId10"/>
    <p:sldId id="267" r:id="rId11"/>
    <p:sldId id="269" r:id="rId12"/>
    <p:sldId id="273" r:id="rId13"/>
    <p:sldId id="275" r:id="rId14"/>
    <p:sldId id="274" r:id="rId15"/>
    <p:sldId id="276" r:id="rId16"/>
    <p:sldId id="281" r:id="rId17"/>
    <p:sldId id="279" r:id="rId18"/>
    <p:sldId id="280" r:id="rId19"/>
    <p:sldId id="278" r:id="rId20"/>
    <p:sldId id="282" r:id="rId21"/>
    <p:sldId id="283" r:id="rId22"/>
    <p:sldId id="284" r:id="rId23"/>
    <p:sldId id="285" r:id="rId24"/>
    <p:sldId id="286" r:id="rId25"/>
    <p:sldId id="287" r:id="rId26"/>
    <p:sldId id="288" r:id="rId2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768FD4"/>
    <a:srgbClr val="E45656"/>
    <a:srgbClr val="F1A5A5"/>
    <a:srgbClr val="B3C1E7"/>
    <a:srgbClr val="607796"/>
    <a:srgbClr val="4D79C7"/>
    <a:srgbClr val="DEA900"/>
    <a:srgbClr val="FFEAA7"/>
    <a:srgbClr val="4466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2A691-025D-451E-B874-95C0DCA697DC}" v="1176" dt="2022-05-29T07:01:30.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65614" autoAdjust="0"/>
  </p:normalViewPr>
  <p:slideViewPr>
    <p:cSldViewPr snapToGrid="0">
      <p:cViewPr varScale="1">
        <p:scale>
          <a:sx n="57" d="100"/>
          <a:sy n="57" d="100"/>
        </p:scale>
        <p:origin x="108" y="40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3C42A691-025D-451E-B874-95C0DCA697DC}"/>
    <pc:docChg chg="undo custSel addSld delSld modSld sldOrd">
      <pc:chgData name="김소희" userId="292a1162-0793-4577-a94d-2dae0dfa5995" providerId="ADAL" clId="{3C42A691-025D-451E-B874-95C0DCA697DC}" dt="2022-05-29T07:01:40.186" v="17356" actId="1076"/>
      <pc:docMkLst>
        <pc:docMk/>
      </pc:docMkLst>
      <pc:sldChg chg="modSp mod">
        <pc:chgData name="김소희" userId="292a1162-0793-4577-a94d-2dae0dfa5995" providerId="ADAL" clId="{3C42A691-025D-451E-B874-95C0DCA697DC}" dt="2022-05-29T06:35:03.384" v="16960" actId="1076"/>
        <pc:sldMkLst>
          <pc:docMk/>
          <pc:sldMk cId="130366447" sldId="257"/>
        </pc:sldMkLst>
        <pc:spChg chg="mod">
          <ac:chgData name="김소희" userId="292a1162-0793-4577-a94d-2dae0dfa5995" providerId="ADAL" clId="{3C42A691-025D-451E-B874-95C0DCA697DC}" dt="2022-05-28T09:22:09.466" v="13308" actId="207"/>
          <ac:spMkLst>
            <pc:docMk/>
            <pc:sldMk cId="130366447" sldId="257"/>
            <ac:spMk id="4" creationId="{5E2F97AE-2941-00DB-053C-2FC53EA618EF}"/>
          </ac:spMkLst>
        </pc:spChg>
        <pc:spChg chg="mod">
          <ac:chgData name="김소희" userId="292a1162-0793-4577-a94d-2dae0dfa5995" providerId="ADAL" clId="{3C42A691-025D-451E-B874-95C0DCA697DC}" dt="2022-05-29T06:34:48.866" v="16958" actId="14838"/>
          <ac:spMkLst>
            <pc:docMk/>
            <pc:sldMk cId="130366447" sldId="257"/>
            <ac:spMk id="5" creationId="{8629ADB3-39C7-15DE-5DF3-514A2974324E}"/>
          </ac:spMkLst>
        </pc:spChg>
        <pc:spChg chg="mod">
          <ac:chgData name="김소희" userId="292a1162-0793-4577-a94d-2dae0dfa5995" providerId="ADAL" clId="{3C42A691-025D-451E-B874-95C0DCA697DC}" dt="2022-05-29T06:35:03.384" v="16960" actId="1076"/>
          <ac:spMkLst>
            <pc:docMk/>
            <pc:sldMk cId="130366447" sldId="257"/>
            <ac:spMk id="6" creationId="{96694782-0979-24D0-4D63-4DACB413C8D6}"/>
          </ac:spMkLst>
        </pc:spChg>
      </pc:sldChg>
      <pc:sldChg chg="addSp delSp modSp mod modNotesTx">
        <pc:chgData name="김소희" userId="292a1162-0793-4577-a94d-2dae0dfa5995" providerId="ADAL" clId="{3C42A691-025D-451E-B874-95C0DCA697DC}" dt="2022-05-29T07:01:40.186" v="17356" actId="1076"/>
        <pc:sldMkLst>
          <pc:docMk/>
          <pc:sldMk cId="3100450580" sldId="259"/>
        </pc:sldMkLst>
        <pc:spChg chg="mod">
          <ac:chgData name="김소희" userId="292a1162-0793-4577-a94d-2dae0dfa5995" providerId="ADAL" clId="{3C42A691-025D-451E-B874-95C0DCA697DC}" dt="2022-05-29T04:04:58.453" v="14142" actId="20577"/>
          <ac:spMkLst>
            <pc:docMk/>
            <pc:sldMk cId="3100450580" sldId="259"/>
            <ac:spMk id="8" creationId="{04DE84A5-04D0-5035-7C0B-B9677B9CDCEF}"/>
          </ac:spMkLst>
        </pc:spChg>
        <pc:spChg chg="mod ord topLvl">
          <ac:chgData name="김소희" userId="292a1162-0793-4577-a94d-2dae0dfa5995" providerId="ADAL" clId="{3C42A691-025D-451E-B874-95C0DCA697DC}" dt="2022-05-29T04:59:39.672" v="14604" actId="164"/>
          <ac:spMkLst>
            <pc:docMk/>
            <pc:sldMk cId="3100450580" sldId="259"/>
            <ac:spMk id="10" creationId="{2842214C-A264-9EA6-A4C5-001E2DAA8DA5}"/>
          </ac:spMkLst>
        </pc:spChg>
        <pc:spChg chg="mod">
          <ac:chgData name="김소희" userId="292a1162-0793-4577-a94d-2dae0dfa5995" providerId="ADAL" clId="{3C42A691-025D-451E-B874-95C0DCA697DC}" dt="2022-05-29T05:04:46.830" v="14624" actId="14100"/>
          <ac:spMkLst>
            <pc:docMk/>
            <pc:sldMk cId="3100450580" sldId="259"/>
            <ac:spMk id="11" creationId="{9B6A7BE8-DA0E-E598-1132-9B432BA49502}"/>
          </ac:spMkLst>
        </pc:spChg>
        <pc:spChg chg="mod">
          <ac:chgData name="김소희" userId="292a1162-0793-4577-a94d-2dae0dfa5995" providerId="ADAL" clId="{3C42A691-025D-451E-B874-95C0DCA697DC}" dt="2022-05-29T04:59:30.480" v="14601" actId="1035"/>
          <ac:spMkLst>
            <pc:docMk/>
            <pc:sldMk cId="3100450580" sldId="259"/>
            <ac:spMk id="12" creationId="{5F1C73A1-A08E-8A02-875A-7CFDD9779310}"/>
          </ac:spMkLst>
        </pc:spChg>
        <pc:spChg chg="mod">
          <ac:chgData name="김소희" userId="292a1162-0793-4577-a94d-2dae0dfa5995" providerId="ADAL" clId="{3C42A691-025D-451E-B874-95C0DCA697DC}" dt="2022-05-29T05:07:23.267" v="14657" actId="113"/>
          <ac:spMkLst>
            <pc:docMk/>
            <pc:sldMk cId="3100450580" sldId="259"/>
            <ac:spMk id="15" creationId="{29A75241-30E2-2882-668E-CCCDDA8538B4}"/>
          </ac:spMkLst>
        </pc:spChg>
        <pc:spChg chg="mod">
          <ac:chgData name="김소희" userId="292a1162-0793-4577-a94d-2dae0dfa5995" providerId="ADAL" clId="{3C42A691-025D-451E-B874-95C0DCA697DC}" dt="2022-05-29T04:59:19.423" v="14596" actId="1076"/>
          <ac:spMkLst>
            <pc:docMk/>
            <pc:sldMk cId="3100450580" sldId="259"/>
            <ac:spMk id="16" creationId="{9F2703E2-B86B-67C2-D297-0C3B3086EC71}"/>
          </ac:spMkLst>
        </pc:spChg>
        <pc:spChg chg="mod">
          <ac:chgData name="김소희" userId="292a1162-0793-4577-a94d-2dae0dfa5995" providerId="ADAL" clId="{3C42A691-025D-451E-B874-95C0DCA697DC}" dt="2022-05-29T05:05:54.378" v="14627" actId="1076"/>
          <ac:spMkLst>
            <pc:docMk/>
            <pc:sldMk cId="3100450580" sldId="259"/>
            <ac:spMk id="17" creationId="{EA1DB87A-94D5-0BFF-E850-BB4607285A5E}"/>
          </ac:spMkLst>
        </pc:spChg>
        <pc:spChg chg="add del mod">
          <ac:chgData name="김소희" userId="292a1162-0793-4577-a94d-2dae0dfa5995" providerId="ADAL" clId="{3C42A691-025D-451E-B874-95C0DCA697DC}" dt="2022-05-29T04:33:41.738" v="14385" actId="478"/>
          <ac:spMkLst>
            <pc:docMk/>
            <pc:sldMk cId="3100450580" sldId="259"/>
            <ac:spMk id="18" creationId="{B6FE281B-E2C4-8396-D470-770AC5082536}"/>
          </ac:spMkLst>
        </pc:spChg>
        <pc:grpChg chg="add mod">
          <ac:chgData name="김소희" userId="292a1162-0793-4577-a94d-2dae0dfa5995" providerId="ADAL" clId="{3C42A691-025D-451E-B874-95C0DCA697DC}" dt="2022-05-29T04:59:30.480" v="14601" actId="1035"/>
          <ac:grpSpMkLst>
            <pc:docMk/>
            <pc:sldMk cId="3100450580" sldId="259"/>
            <ac:grpSpMk id="7" creationId="{36BED5B4-8568-C6C8-C0C1-C914487002D7}"/>
          </ac:grpSpMkLst>
        </pc:grpChg>
        <pc:grpChg chg="del mod">
          <ac:chgData name="김소희" userId="292a1162-0793-4577-a94d-2dae0dfa5995" providerId="ADAL" clId="{3C42A691-025D-451E-B874-95C0DCA697DC}" dt="2022-05-29T04:36:37.482" v="14431" actId="165"/>
          <ac:grpSpMkLst>
            <pc:docMk/>
            <pc:sldMk cId="3100450580" sldId="259"/>
            <ac:grpSpMk id="14" creationId="{E77EAAC5-63D1-34F9-5662-C4E280C14F6B}"/>
          </ac:grpSpMkLst>
        </pc:grpChg>
        <pc:grpChg chg="add mod">
          <ac:chgData name="김소희" userId="292a1162-0793-4577-a94d-2dae0dfa5995" providerId="ADAL" clId="{3C42A691-025D-451E-B874-95C0DCA697DC}" dt="2022-05-29T07:01:40.186" v="17356" actId="1076"/>
          <ac:grpSpMkLst>
            <pc:docMk/>
            <pc:sldMk cId="3100450580" sldId="259"/>
            <ac:grpSpMk id="19" creationId="{993681CB-9F04-8975-D109-D4BA67277E92}"/>
          </ac:grpSpMkLst>
        </pc:grpChg>
        <pc:picChg chg="add del">
          <ac:chgData name="김소희" userId="292a1162-0793-4577-a94d-2dae0dfa5995" providerId="ADAL" clId="{3C42A691-025D-451E-B874-95C0DCA697DC}" dt="2022-05-29T04:29:55.072" v="14349" actId="478"/>
          <ac:picMkLst>
            <pc:docMk/>
            <pc:sldMk cId="3100450580" sldId="259"/>
            <ac:picMk id="2" creationId="{D21A1023-7DEE-741C-D500-83F966E4352B}"/>
          </ac:picMkLst>
        </pc:picChg>
        <pc:picChg chg="mod">
          <ac:chgData name="김소희" userId="292a1162-0793-4577-a94d-2dae0dfa5995" providerId="ADAL" clId="{3C42A691-025D-451E-B874-95C0DCA697DC}" dt="2022-05-29T05:05:51.310" v="14626" actId="1076"/>
          <ac:picMkLst>
            <pc:docMk/>
            <pc:sldMk cId="3100450580" sldId="259"/>
            <ac:picMk id="4" creationId="{A53FDB35-57B3-2BB7-0ADA-E868A5CB60E2}"/>
          </ac:picMkLst>
        </pc:picChg>
        <pc:picChg chg="add mod">
          <ac:chgData name="김소희" userId="292a1162-0793-4577-a94d-2dae0dfa5995" providerId="ADAL" clId="{3C42A691-025D-451E-B874-95C0DCA697DC}" dt="2022-05-29T05:04:26.487" v="14622"/>
          <ac:picMkLst>
            <pc:docMk/>
            <pc:sldMk cId="3100450580" sldId="259"/>
            <ac:picMk id="6" creationId="{B303DB55-2306-71FE-D35E-7388FD573406}"/>
          </ac:picMkLst>
        </pc:picChg>
        <pc:picChg chg="add mod">
          <ac:chgData name="김소희" userId="292a1162-0793-4577-a94d-2dae0dfa5995" providerId="ADAL" clId="{3C42A691-025D-451E-B874-95C0DCA697DC}" dt="2022-05-29T04:59:39.672" v="14604" actId="164"/>
          <ac:picMkLst>
            <pc:docMk/>
            <pc:sldMk cId="3100450580" sldId="259"/>
            <ac:picMk id="13" creationId="{A0068E85-1309-5ED6-C21D-C90CA8E6C845}"/>
          </ac:picMkLst>
        </pc:picChg>
        <pc:picChg chg="del mod topLvl">
          <ac:chgData name="김소희" userId="292a1162-0793-4577-a94d-2dae0dfa5995" providerId="ADAL" clId="{3C42A691-025D-451E-B874-95C0DCA697DC}" dt="2022-05-29T04:36:38.846" v="14432" actId="478"/>
          <ac:picMkLst>
            <pc:docMk/>
            <pc:sldMk cId="3100450580" sldId="259"/>
            <ac:picMk id="1026" creationId="{3342C3F4-BF40-9281-83BA-277F78D56F3E}"/>
          </ac:picMkLst>
        </pc:picChg>
        <pc:picChg chg="add mod">
          <ac:chgData name="김소희" userId="292a1162-0793-4577-a94d-2dae0dfa5995" providerId="ADAL" clId="{3C42A691-025D-451E-B874-95C0DCA697DC}" dt="2022-05-29T07:01:30.115" v="17354" actId="14100"/>
          <ac:picMkLst>
            <pc:docMk/>
            <pc:sldMk cId="3100450580" sldId="259"/>
            <ac:picMk id="1028" creationId="{ECD2F33C-74AA-EF8C-60E7-624EE9FB6ABF}"/>
          </ac:picMkLst>
        </pc:picChg>
      </pc:sldChg>
      <pc:sldChg chg="addSp delSp modSp mod modNotesTx">
        <pc:chgData name="김소희" userId="292a1162-0793-4577-a94d-2dae0dfa5995" providerId="ADAL" clId="{3C42A691-025D-451E-B874-95C0DCA697DC}" dt="2022-05-29T05:12:44.771" v="14738" actId="20577"/>
        <pc:sldMkLst>
          <pc:docMk/>
          <pc:sldMk cId="1964040702" sldId="260"/>
        </pc:sldMkLst>
        <pc:spChg chg="add mod">
          <ac:chgData name="김소희" userId="292a1162-0793-4577-a94d-2dae0dfa5995" providerId="ADAL" clId="{3C42A691-025D-451E-B874-95C0DCA697DC}" dt="2022-05-29T04:05:09.401" v="14150" actId="20577"/>
          <ac:spMkLst>
            <pc:docMk/>
            <pc:sldMk cId="1964040702" sldId="260"/>
            <ac:spMk id="8" creationId="{8964E8FE-5551-7952-2B34-B5E0428D66C0}"/>
          </ac:spMkLst>
        </pc:spChg>
        <pc:spChg chg="add del mod">
          <ac:chgData name="김소희" userId="292a1162-0793-4577-a94d-2dae0dfa5995" providerId="ADAL" clId="{3C42A691-025D-451E-B874-95C0DCA697DC}" dt="2022-05-29T04:05:11.273" v="14152"/>
          <ac:spMkLst>
            <pc:docMk/>
            <pc:sldMk cId="1964040702" sldId="260"/>
            <ac:spMk id="10" creationId="{5237C359-89AA-D3E3-BCA6-D2309D94DC2E}"/>
          </ac:spMkLst>
        </pc:spChg>
      </pc:sldChg>
      <pc:sldChg chg="addSp delSp modSp mod modNotesTx">
        <pc:chgData name="김소희" userId="292a1162-0793-4577-a94d-2dae0dfa5995" providerId="ADAL" clId="{3C42A691-025D-451E-B874-95C0DCA697DC}" dt="2022-05-29T05:12:17.963" v="14737" actId="20577"/>
        <pc:sldMkLst>
          <pc:docMk/>
          <pc:sldMk cId="1244369066" sldId="261"/>
        </pc:sldMkLst>
        <pc:spChg chg="mod">
          <ac:chgData name="김소희" userId="292a1162-0793-4577-a94d-2dae0dfa5995" providerId="ADAL" clId="{3C42A691-025D-451E-B874-95C0DCA697DC}" dt="2022-05-29T05:08:04.916" v="14665" actId="20577"/>
          <ac:spMkLst>
            <pc:docMk/>
            <pc:sldMk cId="1244369066" sldId="261"/>
            <ac:spMk id="6" creationId="{CBFCDDF3-ABBB-3735-97C2-DE31071C1C3A}"/>
          </ac:spMkLst>
        </pc:spChg>
        <pc:spChg chg="add mod">
          <ac:chgData name="김소희" userId="292a1162-0793-4577-a94d-2dae0dfa5995" providerId="ADAL" clId="{3C42A691-025D-451E-B874-95C0DCA697DC}" dt="2022-05-29T04:05:05.062" v="14146" actId="20577"/>
          <ac:spMkLst>
            <pc:docMk/>
            <pc:sldMk cId="1244369066" sldId="261"/>
            <ac:spMk id="8" creationId="{BA298160-6E77-CF02-0572-22B6983E0279}"/>
          </ac:spMkLst>
        </pc:spChg>
        <pc:spChg chg="add del mod">
          <ac:chgData name="김소희" userId="292a1162-0793-4577-a94d-2dae0dfa5995" providerId="ADAL" clId="{3C42A691-025D-451E-B874-95C0DCA697DC}" dt="2022-05-29T04:05:06.332" v="14148"/>
          <ac:spMkLst>
            <pc:docMk/>
            <pc:sldMk cId="1244369066" sldId="261"/>
            <ac:spMk id="9" creationId="{9694A4A4-E653-664D-BD65-AD5EEBF47581}"/>
          </ac:spMkLst>
        </pc:spChg>
        <pc:spChg chg="add mod">
          <ac:chgData name="김소희" userId="292a1162-0793-4577-a94d-2dae0dfa5995" providerId="ADAL" clId="{3C42A691-025D-451E-B874-95C0DCA697DC}" dt="2022-05-29T05:11:04.817" v="14685" actId="208"/>
          <ac:spMkLst>
            <pc:docMk/>
            <pc:sldMk cId="1244369066" sldId="261"/>
            <ac:spMk id="10" creationId="{394A2E62-AB20-B056-2E7B-8E373B5CA470}"/>
          </ac:spMkLst>
        </pc:spChg>
      </pc:sldChg>
      <pc:sldChg chg="addSp delSp modSp mod modNotesTx">
        <pc:chgData name="김소희" userId="292a1162-0793-4577-a94d-2dae0dfa5995" providerId="ADAL" clId="{3C42A691-025D-451E-B874-95C0DCA697DC}" dt="2022-05-29T05:41:08.594" v="15734" actId="20577"/>
        <pc:sldMkLst>
          <pc:docMk/>
          <pc:sldMk cId="1253064364" sldId="263"/>
        </pc:sldMkLst>
        <pc:spChg chg="mod">
          <ac:chgData name="김소희" userId="292a1162-0793-4577-a94d-2dae0dfa5995" providerId="ADAL" clId="{3C42A691-025D-451E-B874-95C0DCA697DC}" dt="2022-05-29T05:16:48.760" v="15003" actId="20577"/>
          <ac:spMkLst>
            <pc:docMk/>
            <pc:sldMk cId="1253064364" sldId="263"/>
            <ac:spMk id="6" creationId="{A40077BA-E403-0823-A3AF-ADEBB7EC3F10}"/>
          </ac:spMkLst>
        </pc:spChg>
        <pc:spChg chg="add mod">
          <ac:chgData name="김소희" userId="292a1162-0793-4577-a94d-2dae0dfa5995" providerId="ADAL" clId="{3C42A691-025D-451E-B874-95C0DCA697DC}" dt="2022-05-29T04:05:26.724" v="14158" actId="20577"/>
          <ac:spMkLst>
            <pc:docMk/>
            <pc:sldMk cId="1253064364" sldId="263"/>
            <ac:spMk id="10" creationId="{0ACE2E85-86BB-9ED2-9A6F-38B9C387A085}"/>
          </ac:spMkLst>
        </pc:spChg>
        <pc:spChg chg="mod">
          <ac:chgData name="김소희" userId="292a1162-0793-4577-a94d-2dae0dfa5995" providerId="ADAL" clId="{3C42A691-025D-451E-B874-95C0DCA697DC}" dt="2022-05-29T05:20:47.633" v="15315" actId="20577"/>
          <ac:spMkLst>
            <pc:docMk/>
            <pc:sldMk cId="1253064364" sldId="263"/>
            <ac:spMk id="12" creationId="{1B8134A8-E414-9E94-049A-AC2E00CC11DF}"/>
          </ac:spMkLst>
        </pc:spChg>
        <pc:spChg chg="add del mod">
          <ac:chgData name="김소희" userId="292a1162-0793-4577-a94d-2dae0dfa5995" providerId="ADAL" clId="{3C42A691-025D-451E-B874-95C0DCA697DC}" dt="2022-05-29T04:05:27.831" v="14160"/>
          <ac:spMkLst>
            <pc:docMk/>
            <pc:sldMk cId="1253064364" sldId="263"/>
            <ac:spMk id="13" creationId="{3FA6D0AA-1D5F-67CD-3FCF-917665F829A3}"/>
          </ac:spMkLst>
        </pc:spChg>
      </pc:sldChg>
      <pc:sldChg chg="addSp modSp mod modNotesTx">
        <pc:chgData name="김소희" userId="292a1162-0793-4577-a94d-2dae0dfa5995" providerId="ADAL" clId="{3C42A691-025D-451E-B874-95C0DCA697DC}" dt="2022-05-29T05:15:14.581" v="14759" actId="20577"/>
        <pc:sldMkLst>
          <pc:docMk/>
          <pc:sldMk cId="497665523" sldId="264"/>
        </pc:sldMkLst>
        <pc:spChg chg="add mod">
          <ac:chgData name="김소희" userId="292a1162-0793-4577-a94d-2dae0dfa5995" providerId="ADAL" clId="{3C42A691-025D-451E-B874-95C0DCA697DC}" dt="2022-05-29T04:05:21.128" v="14156" actId="207"/>
          <ac:spMkLst>
            <pc:docMk/>
            <pc:sldMk cId="497665523" sldId="264"/>
            <ac:spMk id="12" creationId="{8FD19116-65A8-2654-D261-785FC8D6CBA0}"/>
          </ac:spMkLst>
        </pc:spChg>
      </pc:sldChg>
      <pc:sldChg chg="addSp delSp modSp mod modNotesTx">
        <pc:chgData name="김소희" userId="292a1162-0793-4577-a94d-2dae0dfa5995" providerId="ADAL" clId="{3C42A691-025D-451E-B874-95C0DCA697DC}" dt="2022-05-29T05:52:15.888" v="16324" actId="14100"/>
        <pc:sldMkLst>
          <pc:docMk/>
          <pc:sldMk cId="553633419" sldId="265"/>
        </pc:sldMkLst>
        <pc:spChg chg="add mod">
          <ac:chgData name="김소희" userId="292a1162-0793-4577-a94d-2dae0dfa5995" providerId="ADAL" clId="{3C42A691-025D-451E-B874-95C0DCA697DC}" dt="2022-05-29T05:51:47.216" v="16320" actId="1076"/>
          <ac:spMkLst>
            <pc:docMk/>
            <pc:sldMk cId="553633419" sldId="265"/>
            <ac:spMk id="2" creationId="{EFA6F1A6-620C-3F05-F2ED-21D6CA035B2A}"/>
          </ac:spMkLst>
        </pc:spChg>
        <pc:spChg chg="mod">
          <ac:chgData name="김소희" userId="292a1162-0793-4577-a94d-2dae0dfa5995" providerId="ADAL" clId="{3C42A691-025D-451E-B874-95C0DCA697DC}" dt="2022-05-29T05:52:15.888" v="16324" actId="14100"/>
          <ac:spMkLst>
            <pc:docMk/>
            <pc:sldMk cId="553633419" sldId="265"/>
            <ac:spMk id="10" creationId="{D662FED3-C15A-DA52-0689-B3A3DCC46D89}"/>
          </ac:spMkLst>
        </pc:spChg>
        <pc:spChg chg="add mod">
          <ac:chgData name="김소희" userId="292a1162-0793-4577-a94d-2dae0dfa5995" providerId="ADAL" clId="{3C42A691-025D-451E-B874-95C0DCA697DC}" dt="2022-05-29T04:05:37.118" v="14170" actId="20577"/>
          <ac:spMkLst>
            <pc:docMk/>
            <pc:sldMk cId="553633419" sldId="265"/>
            <ac:spMk id="12" creationId="{1839855E-8EB7-0CF4-DEA2-21E66CC19F85}"/>
          </ac:spMkLst>
        </pc:spChg>
        <pc:spChg chg="mod">
          <ac:chgData name="김소희" userId="292a1162-0793-4577-a94d-2dae0dfa5995" providerId="ADAL" clId="{3C42A691-025D-451E-B874-95C0DCA697DC}" dt="2022-05-29T05:51:47.216" v="16320" actId="1076"/>
          <ac:spMkLst>
            <pc:docMk/>
            <pc:sldMk cId="553633419" sldId="265"/>
            <ac:spMk id="20" creationId="{578E3314-3B78-16E1-D333-E4FB5A07A5F5}"/>
          </ac:spMkLst>
        </pc:spChg>
        <pc:grpChg chg="add mod">
          <ac:chgData name="김소희" userId="292a1162-0793-4577-a94d-2dae0dfa5995" providerId="ADAL" clId="{3C42A691-025D-451E-B874-95C0DCA697DC}" dt="2022-05-29T05:51:47.216" v="16320" actId="1076"/>
          <ac:grpSpMkLst>
            <pc:docMk/>
            <pc:sldMk cId="553633419" sldId="265"/>
            <ac:grpSpMk id="4" creationId="{A6CC2AD5-160C-8C38-E2A9-880F4012F88C}"/>
          </ac:grpSpMkLst>
        </pc:grpChg>
        <pc:picChg chg="add del mod">
          <ac:chgData name="김소희" userId="292a1162-0793-4577-a94d-2dae0dfa5995" providerId="ADAL" clId="{3C42A691-025D-451E-B874-95C0DCA697DC}" dt="2022-05-29T04:26:44.589" v="14327" actId="478"/>
          <ac:picMkLst>
            <pc:docMk/>
            <pc:sldMk cId="553633419" sldId="265"/>
            <ac:picMk id="13" creationId="{BEB3AD80-7E08-7A6E-58C6-2E180C37CBDB}"/>
          </ac:picMkLst>
        </pc:picChg>
        <pc:picChg chg="add mod">
          <ac:chgData name="김소희" userId="292a1162-0793-4577-a94d-2dae0dfa5995" providerId="ADAL" clId="{3C42A691-025D-451E-B874-95C0DCA697DC}" dt="2022-05-29T05:51:47.216" v="16320" actId="1076"/>
          <ac:picMkLst>
            <pc:docMk/>
            <pc:sldMk cId="553633419" sldId="265"/>
            <ac:picMk id="2050" creationId="{A724A86C-D47A-5E6C-0F46-25A358EEBAE0}"/>
          </ac:picMkLst>
        </pc:picChg>
        <pc:picChg chg="mod">
          <ac:chgData name="김소희" userId="292a1162-0793-4577-a94d-2dae0dfa5995" providerId="ADAL" clId="{3C42A691-025D-451E-B874-95C0DCA697DC}" dt="2022-05-29T05:51:47.216" v="16320" actId="1076"/>
          <ac:picMkLst>
            <pc:docMk/>
            <pc:sldMk cId="553633419" sldId="265"/>
            <ac:picMk id="4098" creationId="{C1C4BA79-923B-5072-4843-52D5F8A3ECE9}"/>
          </ac:picMkLst>
        </pc:picChg>
        <pc:picChg chg="mod">
          <ac:chgData name="김소희" userId="292a1162-0793-4577-a94d-2dae0dfa5995" providerId="ADAL" clId="{3C42A691-025D-451E-B874-95C0DCA697DC}" dt="2022-05-29T05:51:47.216" v="16320" actId="1076"/>
          <ac:picMkLst>
            <pc:docMk/>
            <pc:sldMk cId="553633419" sldId="265"/>
            <ac:picMk id="4102" creationId="{CBD542FC-C02B-8234-EBDC-50AC03C9B6C3}"/>
          </ac:picMkLst>
        </pc:picChg>
        <pc:picChg chg="del">
          <ac:chgData name="김소희" userId="292a1162-0793-4577-a94d-2dae0dfa5995" providerId="ADAL" clId="{3C42A691-025D-451E-B874-95C0DCA697DC}" dt="2022-05-29T05:51:07.578" v="16307" actId="478"/>
          <ac:picMkLst>
            <pc:docMk/>
            <pc:sldMk cId="553633419" sldId="265"/>
            <ac:picMk id="4106" creationId="{9642D4DF-9D7F-BA1F-17E8-9546BAD9E885}"/>
          </ac:picMkLst>
        </pc:picChg>
      </pc:sldChg>
      <pc:sldChg chg="addSp delSp modSp mod modNotesTx">
        <pc:chgData name="김소희" userId="292a1162-0793-4577-a94d-2dae0dfa5995" providerId="ADAL" clId="{3C42A691-025D-451E-B874-95C0DCA697DC}" dt="2022-05-29T05:48:47.576" v="16289" actId="20577"/>
        <pc:sldMkLst>
          <pc:docMk/>
          <pc:sldMk cId="1400947081" sldId="266"/>
        </pc:sldMkLst>
        <pc:spChg chg="add mod">
          <ac:chgData name="김소희" userId="292a1162-0793-4577-a94d-2dae0dfa5995" providerId="ADAL" clId="{3C42A691-025D-451E-B874-95C0DCA697DC}" dt="2022-05-29T04:05:32.808" v="14164" actId="20577"/>
          <ac:spMkLst>
            <pc:docMk/>
            <pc:sldMk cId="1400947081" sldId="266"/>
            <ac:spMk id="12" creationId="{CDD29F66-6BB2-1E8A-139E-43061787BE96}"/>
          </ac:spMkLst>
        </pc:spChg>
        <pc:spChg chg="add del mod">
          <ac:chgData name="김소희" userId="292a1162-0793-4577-a94d-2dae0dfa5995" providerId="ADAL" clId="{3C42A691-025D-451E-B874-95C0DCA697DC}" dt="2022-05-29T04:05:33.618" v="14166"/>
          <ac:spMkLst>
            <pc:docMk/>
            <pc:sldMk cId="1400947081" sldId="266"/>
            <ac:spMk id="13" creationId="{67671FDD-36FB-32B7-80E8-AF0211FFA230}"/>
          </ac:spMkLst>
        </pc:spChg>
      </pc:sldChg>
      <pc:sldChg chg="addSp modSp mod modNotesTx">
        <pc:chgData name="김소희" userId="292a1162-0793-4577-a94d-2dae0dfa5995" providerId="ADAL" clId="{3C42A691-025D-451E-B874-95C0DCA697DC}" dt="2022-05-29T06:05:57.237" v="16371" actId="1076"/>
        <pc:sldMkLst>
          <pc:docMk/>
          <pc:sldMk cId="231006555" sldId="267"/>
        </pc:sldMkLst>
        <pc:spChg chg="mod">
          <ac:chgData name="김소희" userId="292a1162-0793-4577-a94d-2dae0dfa5995" providerId="ADAL" clId="{3C42A691-025D-451E-B874-95C0DCA697DC}" dt="2022-05-29T06:05:55.459" v="16370" actId="1076"/>
          <ac:spMkLst>
            <pc:docMk/>
            <pc:sldMk cId="231006555" sldId="267"/>
            <ac:spMk id="5" creationId="{D70102A7-91DD-2199-C138-E6C3BF81C2D4}"/>
          </ac:spMkLst>
        </pc:spChg>
        <pc:spChg chg="add mod">
          <ac:chgData name="김소희" userId="292a1162-0793-4577-a94d-2dae0dfa5995" providerId="ADAL" clId="{3C42A691-025D-451E-B874-95C0DCA697DC}" dt="2022-05-29T04:05:40.618" v="14172" actId="20577"/>
          <ac:spMkLst>
            <pc:docMk/>
            <pc:sldMk cId="231006555" sldId="267"/>
            <ac:spMk id="8" creationId="{87CF5F10-FE41-8724-6530-2F2FE0165AE5}"/>
          </ac:spMkLst>
        </pc:spChg>
        <pc:spChg chg="add mod">
          <ac:chgData name="김소희" userId="292a1162-0793-4577-a94d-2dae0dfa5995" providerId="ADAL" clId="{3C42A691-025D-451E-B874-95C0DCA697DC}" dt="2022-05-29T06:05:14.218" v="16360" actId="1076"/>
          <ac:spMkLst>
            <pc:docMk/>
            <pc:sldMk cId="231006555" sldId="267"/>
            <ac:spMk id="10" creationId="{74255D97-BC2E-F0A5-7939-68348E84B790}"/>
          </ac:spMkLst>
        </pc:spChg>
        <pc:picChg chg="mod">
          <ac:chgData name="김소희" userId="292a1162-0793-4577-a94d-2dae0dfa5995" providerId="ADAL" clId="{3C42A691-025D-451E-B874-95C0DCA697DC}" dt="2022-05-29T06:05:57.237" v="16371" actId="1076"/>
          <ac:picMkLst>
            <pc:docMk/>
            <pc:sldMk cId="231006555" sldId="267"/>
            <ac:picMk id="4" creationId="{9E21D2B0-517E-EBFD-3ECD-DF0CEC183CE7}"/>
          </ac:picMkLst>
        </pc:picChg>
      </pc:sldChg>
      <pc:sldChg chg="addSp modSp mod modNotesTx">
        <pc:chgData name="김소희" userId="292a1162-0793-4577-a94d-2dae0dfa5995" providerId="ADAL" clId="{3C42A691-025D-451E-B874-95C0DCA697DC}" dt="2022-05-29T07:00:38.385" v="17339" actId="1076"/>
        <pc:sldMkLst>
          <pc:docMk/>
          <pc:sldMk cId="798139295" sldId="268"/>
        </pc:sldMkLst>
        <pc:spChg chg="add mod">
          <ac:chgData name="김소희" userId="292a1162-0793-4577-a94d-2dae0dfa5995" providerId="ADAL" clId="{3C42A691-025D-451E-B874-95C0DCA697DC}" dt="2022-05-29T04:05:29.995" v="14162" actId="20577"/>
          <ac:spMkLst>
            <pc:docMk/>
            <pc:sldMk cId="798139295" sldId="268"/>
            <ac:spMk id="8" creationId="{811D355D-D5DA-1C15-0325-6FC2D34C420F}"/>
          </ac:spMkLst>
        </pc:spChg>
        <pc:spChg chg="mod">
          <ac:chgData name="김소희" userId="292a1162-0793-4577-a94d-2dae0dfa5995" providerId="ADAL" clId="{3C42A691-025D-451E-B874-95C0DCA697DC}" dt="2022-05-29T07:00:32.003" v="17337" actId="14100"/>
          <ac:spMkLst>
            <pc:docMk/>
            <pc:sldMk cId="798139295" sldId="268"/>
            <ac:spMk id="13" creationId="{FB70752A-02B0-A34A-E1B0-E569B319741E}"/>
          </ac:spMkLst>
        </pc:spChg>
        <pc:picChg chg="add mod">
          <ac:chgData name="김소희" userId="292a1162-0793-4577-a94d-2dae0dfa5995" providerId="ADAL" clId="{3C42A691-025D-451E-B874-95C0DCA697DC}" dt="2022-05-29T07:00:34.396" v="17338" actId="1076"/>
          <ac:picMkLst>
            <pc:docMk/>
            <pc:sldMk cId="798139295" sldId="268"/>
            <ac:picMk id="1026" creationId="{F2081EBB-4613-C2BF-88AB-A0B1284E0546}"/>
          </ac:picMkLst>
        </pc:picChg>
        <pc:picChg chg="mod">
          <ac:chgData name="김소희" userId="292a1162-0793-4577-a94d-2dae0dfa5995" providerId="ADAL" clId="{3C42A691-025D-451E-B874-95C0DCA697DC}" dt="2022-05-29T07:00:38.385" v="17339" actId="1076"/>
          <ac:picMkLst>
            <pc:docMk/>
            <pc:sldMk cId="798139295" sldId="268"/>
            <ac:picMk id="3074" creationId="{7C0A03D3-6518-6DC8-36C7-6CF5363DBBFD}"/>
          </ac:picMkLst>
        </pc:picChg>
      </pc:sldChg>
      <pc:sldChg chg="addSp delSp modSp mod modNotesTx">
        <pc:chgData name="김소희" userId="292a1162-0793-4577-a94d-2dae0dfa5995" providerId="ADAL" clId="{3C42A691-025D-451E-B874-95C0DCA697DC}" dt="2022-05-29T06:10:54.202" v="16513" actId="33524"/>
        <pc:sldMkLst>
          <pc:docMk/>
          <pc:sldMk cId="475657439" sldId="269"/>
        </pc:sldMkLst>
        <pc:spChg chg="mod">
          <ac:chgData name="김소희" userId="292a1162-0793-4577-a94d-2dae0dfa5995" providerId="ADAL" clId="{3C42A691-025D-451E-B874-95C0DCA697DC}" dt="2022-05-27T05:59:59.525" v="1827" actId="1076"/>
          <ac:spMkLst>
            <pc:docMk/>
            <pc:sldMk cId="475657439" sldId="269"/>
            <ac:spMk id="4" creationId="{ADA092F3-D38A-7E58-7814-71B5F6943D3C}"/>
          </ac:spMkLst>
        </pc:spChg>
        <pc:spChg chg="mod">
          <ac:chgData name="김소희" userId="292a1162-0793-4577-a94d-2dae0dfa5995" providerId="ADAL" clId="{3C42A691-025D-451E-B874-95C0DCA697DC}" dt="2022-05-29T06:08:23.656" v="16507" actId="1036"/>
          <ac:spMkLst>
            <pc:docMk/>
            <pc:sldMk cId="475657439" sldId="269"/>
            <ac:spMk id="6" creationId="{8A83BD88-01B7-7F44-FE0F-0727C739441B}"/>
          </ac:spMkLst>
        </pc:spChg>
        <pc:spChg chg="add mod">
          <ac:chgData name="김소희" userId="292a1162-0793-4577-a94d-2dae0dfa5995" providerId="ADAL" clId="{3C42A691-025D-451E-B874-95C0DCA697DC}" dt="2022-05-29T04:05:45.937" v="14174" actId="20577"/>
          <ac:spMkLst>
            <pc:docMk/>
            <pc:sldMk cId="475657439" sldId="269"/>
            <ac:spMk id="8" creationId="{03C2B0C1-2242-442E-57B5-DDDB756CA389}"/>
          </ac:spMkLst>
        </pc:spChg>
        <pc:spChg chg="add mod">
          <ac:chgData name="김소희" userId="292a1162-0793-4577-a94d-2dae0dfa5995" providerId="ADAL" clId="{3C42A691-025D-451E-B874-95C0DCA697DC}" dt="2022-05-29T06:08:23.656" v="16507" actId="1036"/>
          <ac:spMkLst>
            <pc:docMk/>
            <pc:sldMk cId="475657439" sldId="269"/>
            <ac:spMk id="12" creationId="{0B296672-995A-17C0-11A5-948CB12C7525}"/>
          </ac:spMkLst>
        </pc:spChg>
        <pc:picChg chg="del mod">
          <ac:chgData name="김소희" userId="292a1162-0793-4577-a94d-2dae0dfa5995" providerId="ADAL" clId="{3C42A691-025D-451E-B874-95C0DCA697DC}" dt="2022-05-27T04:19:37.342" v="31" actId="478"/>
          <ac:picMkLst>
            <pc:docMk/>
            <pc:sldMk cId="475657439" sldId="269"/>
            <ac:picMk id="2" creationId="{85D2C190-B1CD-E191-B4E9-5841C4CC3038}"/>
          </ac:picMkLst>
        </pc:picChg>
        <pc:picChg chg="add del mod">
          <ac:chgData name="김소희" userId="292a1162-0793-4577-a94d-2dae0dfa5995" providerId="ADAL" clId="{3C42A691-025D-451E-B874-95C0DCA697DC}" dt="2022-05-27T04:40:54.338" v="387" actId="478"/>
          <ac:picMkLst>
            <pc:docMk/>
            <pc:sldMk cId="475657439" sldId="269"/>
            <ac:picMk id="7" creationId="{A300728B-B837-9F5B-F617-EE75F8B0798C}"/>
          </ac:picMkLst>
        </pc:picChg>
        <pc:picChg chg="add mod">
          <ac:chgData name="김소희" userId="292a1162-0793-4577-a94d-2dae0dfa5995" providerId="ADAL" clId="{3C42A691-025D-451E-B874-95C0DCA697DC}" dt="2022-05-29T06:08:23.656" v="16507" actId="1036"/>
          <ac:picMkLst>
            <pc:docMk/>
            <pc:sldMk cId="475657439" sldId="269"/>
            <ac:picMk id="10" creationId="{663F1A48-E073-C5C3-32BD-55F200712E88}"/>
          </ac:picMkLst>
        </pc:picChg>
      </pc:sldChg>
      <pc:sldChg chg="addSp delSp modSp mod modNotesTx">
        <pc:chgData name="김소희" userId="292a1162-0793-4577-a94d-2dae0dfa5995" providerId="ADAL" clId="{3C42A691-025D-451E-B874-95C0DCA697DC}" dt="2022-05-29T06:12:34.644" v="16546" actId="27107"/>
        <pc:sldMkLst>
          <pc:docMk/>
          <pc:sldMk cId="3073435858" sldId="273"/>
        </pc:sldMkLst>
        <pc:spChg chg="mod">
          <ac:chgData name="김소희" userId="292a1162-0793-4577-a94d-2dae0dfa5995" providerId="ADAL" clId="{3C42A691-025D-451E-B874-95C0DCA697DC}" dt="2022-05-27T05:01:55.504" v="503" actId="207"/>
          <ac:spMkLst>
            <pc:docMk/>
            <pc:sldMk cId="3073435858" sldId="273"/>
            <ac:spMk id="4" creationId="{ADA092F3-D38A-7E58-7814-71B5F6943D3C}"/>
          </ac:spMkLst>
        </pc:spChg>
        <pc:spChg chg="mod">
          <ac:chgData name="김소희" userId="292a1162-0793-4577-a94d-2dae0dfa5995" providerId="ADAL" clId="{3C42A691-025D-451E-B874-95C0DCA697DC}" dt="2022-05-29T04:27:10.102" v="14331" actId="20577"/>
          <ac:spMkLst>
            <pc:docMk/>
            <pc:sldMk cId="3073435858" sldId="273"/>
            <ac:spMk id="6" creationId="{8A83BD88-01B7-7F44-FE0F-0727C739441B}"/>
          </ac:spMkLst>
        </pc:spChg>
        <pc:spChg chg="mod">
          <ac:chgData name="김소희" userId="292a1162-0793-4577-a94d-2dae0dfa5995" providerId="ADAL" clId="{3C42A691-025D-451E-B874-95C0DCA697DC}" dt="2022-05-29T06:11:20.379" v="16528" actId="1035"/>
          <ac:spMkLst>
            <pc:docMk/>
            <pc:sldMk cId="3073435858" sldId="273"/>
            <ac:spMk id="7" creationId="{5D0AD262-CB2F-5E0D-33B4-8133AC5EE7A6}"/>
          </ac:spMkLst>
        </pc:spChg>
        <pc:spChg chg="add del">
          <ac:chgData name="김소희" userId="292a1162-0793-4577-a94d-2dae0dfa5995" providerId="ADAL" clId="{3C42A691-025D-451E-B874-95C0DCA697DC}" dt="2022-05-27T04:23:23.021" v="57" actId="22"/>
          <ac:spMkLst>
            <pc:docMk/>
            <pc:sldMk cId="3073435858" sldId="273"/>
            <ac:spMk id="12" creationId="{B1F900EA-EF40-B151-4513-06D3CFFDEF46}"/>
          </ac:spMkLst>
        </pc:spChg>
        <pc:spChg chg="add del">
          <ac:chgData name="김소희" userId="292a1162-0793-4577-a94d-2dae0dfa5995" providerId="ADAL" clId="{3C42A691-025D-451E-B874-95C0DCA697DC}" dt="2022-05-27T04:23:24.553" v="59" actId="22"/>
          <ac:spMkLst>
            <pc:docMk/>
            <pc:sldMk cId="3073435858" sldId="273"/>
            <ac:spMk id="13" creationId="{AA88E440-21CF-A116-83B7-D37CBDE36F52}"/>
          </ac:spMkLst>
        </pc:spChg>
        <pc:spChg chg="add del">
          <ac:chgData name="김소희" userId="292a1162-0793-4577-a94d-2dae0dfa5995" providerId="ADAL" clId="{3C42A691-025D-451E-B874-95C0DCA697DC}" dt="2022-05-27T04:23:26.880" v="61" actId="22"/>
          <ac:spMkLst>
            <pc:docMk/>
            <pc:sldMk cId="3073435858" sldId="273"/>
            <ac:spMk id="15" creationId="{2FD2C2FC-65E7-D765-29C3-97D1DA1ECAF2}"/>
          </ac:spMkLst>
        </pc:spChg>
        <pc:spChg chg="add del">
          <ac:chgData name="김소희" userId="292a1162-0793-4577-a94d-2dae0dfa5995" providerId="ADAL" clId="{3C42A691-025D-451E-B874-95C0DCA697DC}" dt="2022-05-27T04:23:29.473" v="63" actId="22"/>
          <ac:spMkLst>
            <pc:docMk/>
            <pc:sldMk cId="3073435858" sldId="273"/>
            <ac:spMk id="17" creationId="{C7BF45EF-14BF-434B-1FDE-DC7CA7D08EB8}"/>
          </ac:spMkLst>
        </pc:spChg>
        <pc:spChg chg="add del mod">
          <ac:chgData name="김소희" userId="292a1162-0793-4577-a94d-2dae0dfa5995" providerId="ADAL" clId="{3C42A691-025D-451E-B874-95C0DCA697DC}" dt="2022-05-27T04:40:31.183" v="382" actId="478"/>
          <ac:spMkLst>
            <pc:docMk/>
            <pc:sldMk cId="3073435858" sldId="273"/>
            <ac:spMk id="18" creationId="{9AD027F5-8633-1AC2-7575-3C33F260FE35}"/>
          </ac:spMkLst>
        </pc:spChg>
        <pc:spChg chg="add mod">
          <ac:chgData name="김소희" userId="292a1162-0793-4577-a94d-2dae0dfa5995" providerId="ADAL" clId="{3C42A691-025D-451E-B874-95C0DCA697DC}" dt="2022-05-27T05:04:47.684" v="581" actId="1076"/>
          <ac:spMkLst>
            <pc:docMk/>
            <pc:sldMk cId="3073435858" sldId="273"/>
            <ac:spMk id="20" creationId="{4F54475D-3A81-5B63-146C-8E8919DB6F17}"/>
          </ac:spMkLst>
        </pc:spChg>
        <pc:spChg chg="add mod">
          <ac:chgData name="김소희" userId="292a1162-0793-4577-a94d-2dae0dfa5995" providerId="ADAL" clId="{3C42A691-025D-451E-B874-95C0DCA697DC}" dt="2022-05-27T04:40:46.031" v="386" actId="1076"/>
          <ac:spMkLst>
            <pc:docMk/>
            <pc:sldMk cId="3073435858" sldId="273"/>
            <ac:spMk id="22" creationId="{8C063F35-CDF2-D5BB-5DE3-62FACE091F98}"/>
          </ac:spMkLst>
        </pc:spChg>
        <pc:spChg chg="add del mod">
          <ac:chgData name="김소희" userId="292a1162-0793-4577-a94d-2dae0dfa5995" providerId="ADAL" clId="{3C42A691-025D-451E-B874-95C0DCA697DC}" dt="2022-05-27T04:34:45.114" v="259" actId="478"/>
          <ac:spMkLst>
            <pc:docMk/>
            <pc:sldMk cId="3073435858" sldId="273"/>
            <ac:spMk id="24" creationId="{A060186E-7074-23B0-8302-D3183242FF31}"/>
          </ac:spMkLst>
        </pc:spChg>
        <pc:spChg chg="add mod">
          <ac:chgData name="김소희" userId="292a1162-0793-4577-a94d-2dae0dfa5995" providerId="ADAL" clId="{3C42A691-025D-451E-B874-95C0DCA697DC}" dt="2022-05-27T04:40:46.031" v="386" actId="1076"/>
          <ac:spMkLst>
            <pc:docMk/>
            <pc:sldMk cId="3073435858" sldId="273"/>
            <ac:spMk id="25" creationId="{44605FCF-F523-CDF8-E76A-48511F1ED72E}"/>
          </ac:spMkLst>
        </pc:spChg>
        <pc:spChg chg="add mod">
          <ac:chgData name="김소희" userId="292a1162-0793-4577-a94d-2dae0dfa5995" providerId="ADAL" clId="{3C42A691-025D-451E-B874-95C0DCA697DC}" dt="2022-05-29T04:06:29.292" v="14187" actId="1036"/>
          <ac:spMkLst>
            <pc:docMk/>
            <pc:sldMk cId="3073435858" sldId="273"/>
            <ac:spMk id="26" creationId="{08861759-9240-26CB-B7D2-818A66D2FDA2}"/>
          </ac:spMkLst>
        </pc:spChg>
        <pc:spChg chg="add mod">
          <ac:chgData name="김소희" userId="292a1162-0793-4577-a94d-2dae0dfa5995" providerId="ADAL" clId="{3C42A691-025D-451E-B874-95C0DCA697DC}" dt="2022-05-27T05:08:35.631" v="621" actId="1076"/>
          <ac:spMkLst>
            <pc:docMk/>
            <pc:sldMk cId="3073435858" sldId="273"/>
            <ac:spMk id="27" creationId="{F6CD665C-9DD8-6997-9636-BAE59E58C95B}"/>
          </ac:spMkLst>
        </pc:spChg>
        <pc:spChg chg="add mod">
          <ac:chgData name="김소희" userId="292a1162-0793-4577-a94d-2dae0dfa5995" providerId="ADAL" clId="{3C42A691-025D-451E-B874-95C0DCA697DC}" dt="2022-05-27T07:53:40.786" v="4185" actId="1038"/>
          <ac:spMkLst>
            <pc:docMk/>
            <pc:sldMk cId="3073435858" sldId="273"/>
            <ac:spMk id="28" creationId="{016DC577-62E1-A797-DCB9-87ED05029C2D}"/>
          </ac:spMkLst>
        </pc:spChg>
        <pc:spChg chg="add mod">
          <ac:chgData name="김소희" userId="292a1162-0793-4577-a94d-2dae0dfa5995" providerId="ADAL" clId="{3C42A691-025D-451E-B874-95C0DCA697DC}" dt="2022-05-27T04:42:25.335" v="401" actId="1076"/>
          <ac:spMkLst>
            <pc:docMk/>
            <pc:sldMk cId="3073435858" sldId="273"/>
            <ac:spMk id="29" creationId="{D177969D-1F1D-63B6-FEBF-49CDBF46C424}"/>
          </ac:spMkLst>
        </pc:spChg>
        <pc:spChg chg="add mod">
          <ac:chgData name="김소희" userId="292a1162-0793-4577-a94d-2dae0dfa5995" providerId="ADAL" clId="{3C42A691-025D-451E-B874-95C0DCA697DC}" dt="2022-05-27T05:25:31.514" v="1003" actId="207"/>
          <ac:spMkLst>
            <pc:docMk/>
            <pc:sldMk cId="3073435858" sldId="273"/>
            <ac:spMk id="31" creationId="{6886C6E8-990C-A18C-0C08-2549B91B90A4}"/>
          </ac:spMkLst>
        </pc:spChg>
        <pc:spChg chg="add del mod">
          <ac:chgData name="김소희" userId="292a1162-0793-4577-a94d-2dae0dfa5995" providerId="ADAL" clId="{3C42A691-025D-451E-B874-95C0DCA697DC}" dt="2022-05-27T05:22:42.621" v="970" actId="478"/>
          <ac:spMkLst>
            <pc:docMk/>
            <pc:sldMk cId="3073435858" sldId="273"/>
            <ac:spMk id="34" creationId="{735EAE00-446F-268C-F172-AC060D1466D8}"/>
          </ac:spMkLst>
        </pc:spChg>
        <pc:spChg chg="add mod">
          <ac:chgData name="김소희" userId="292a1162-0793-4577-a94d-2dae0dfa5995" providerId="ADAL" clId="{3C42A691-025D-451E-B874-95C0DCA697DC}" dt="2022-05-27T07:53:40.786" v="4185" actId="1038"/>
          <ac:spMkLst>
            <pc:docMk/>
            <pc:sldMk cId="3073435858" sldId="273"/>
            <ac:spMk id="37" creationId="{F9D9C1FB-CBBD-53AE-3180-65FC3EBC7A42}"/>
          </ac:spMkLst>
        </pc:spChg>
        <pc:spChg chg="add mod">
          <ac:chgData name="김소희" userId="292a1162-0793-4577-a94d-2dae0dfa5995" providerId="ADAL" clId="{3C42A691-025D-451E-B874-95C0DCA697DC}" dt="2022-05-27T04:40:46.031" v="386" actId="1076"/>
          <ac:spMkLst>
            <pc:docMk/>
            <pc:sldMk cId="3073435858" sldId="273"/>
            <ac:spMk id="39" creationId="{BA762ED0-419F-964D-3672-344322F4160B}"/>
          </ac:spMkLst>
        </pc:spChg>
        <pc:spChg chg="add mod">
          <ac:chgData name="김소희" userId="292a1162-0793-4577-a94d-2dae0dfa5995" providerId="ADAL" clId="{3C42A691-025D-451E-B874-95C0DCA697DC}" dt="2022-05-27T07:53:42.727" v="4193" actId="207"/>
          <ac:spMkLst>
            <pc:docMk/>
            <pc:sldMk cId="3073435858" sldId="273"/>
            <ac:spMk id="40" creationId="{2B5D783E-FD74-950D-5F6D-6527ECF08036}"/>
          </ac:spMkLst>
        </pc:spChg>
        <pc:spChg chg="add mod">
          <ac:chgData name="김소희" userId="292a1162-0793-4577-a94d-2dae0dfa5995" providerId="ADAL" clId="{3C42A691-025D-451E-B874-95C0DCA697DC}" dt="2022-05-27T07:53:40.786" v="4185" actId="1038"/>
          <ac:spMkLst>
            <pc:docMk/>
            <pc:sldMk cId="3073435858" sldId="273"/>
            <ac:spMk id="41" creationId="{395F0B96-FDDA-AF8D-6FBE-D99FA15FA058}"/>
          </ac:spMkLst>
        </pc:spChg>
        <pc:spChg chg="add del mod">
          <ac:chgData name="김소희" userId="292a1162-0793-4577-a94d-2dae0dfa5995" providerId="ADAL" clId="{3C42A691-025D-451E-B874-95C0DCA697DC}" dt="2022-05-27T04:39:35.162" v="370" actId="478"/>
          <ac:spMkLst>
            <pc:docMk/>
            <pc:sldMk cId="3073435858" sldId="273"/>
            <ac:spMk id="42" creationId="{7907BE20-F90A-099C-A08C-16DE5F063936}"/>
          </ac:spMkLst>
        </pc:spChg>
        <pc:spChg chg="add mod">
          <ac:chgData name="김소희" userId="292a1162-0793-4577-a94d-2dae0dfa5995" providerId="ADAL" clId="{3C42A691-025D-451E-B874-95C0DCA697DC}" dt="2022-05-28T09:34:55.610" v="13735" actId="1076"/>
          <ac:spMkLst>
            <pc:docMk/>
            <pc:sldMk cId="3073435858" sldId="273"/>
            <ac:spMk id="43" creationId="{D0F864F2-2B95-9D17-D6F4-D1619518AA71}"/>
          </ac:spMkLst>
        </pc:spChg>
        <pc:spChg chg="add mod">
          <ac:chgData name="김소희" userId="292a1162-0793-4577-a94d-2dae0dfa5995" providerId="ADAL" clId="{3C42A691-025D-451E-B874-95C0DCA697DC}" dt="2022-05-27T07:53:40.786" v="4185" actId="1038"/>
          <ac:spMkLst>
            <pc:docMk/>
            <pc:sldMk cId="3073435858" sldId="273"/>
            <ac:spMk id="44" creationId="{284550A9-32DA-E249-F026-866B261CB907}"/>
          </ac:spMkLst>
        </pc:spChg>
        <pc:spChg chg="add mod">
          <ac:chgData name="김소희" userId="292a1162-0793-4577-a94d-2dae0dfa5995" providerId="ADAL" clId="{3C42A691-025D-451E-B874-95C0DCA697DC}" dt="2022-05-28T09:35:18.321" v="13737" actId="1076"/>
          <ac:spMkLst>
            <pc:docMk/>
            <pc:sldMk cId="3073435858" sldId="273"/>
            <ac:spMk id="45" creationId="{8D89AF92-7A5E-013F-0CF3-9C77C6ECAA88}"/>
          </ac:spMkLst>
        </pc:spChg>
        <pc:spChg chg="add mod">
          <ac:chgData name="김소희" userId="292a1162-0793-4577-a94d-2dae0dfa5995" providerId="ADAL" clId="{3C42A691-025D-451E-B874-95C0DCA697DC}" dt="2022-05-27T05:00:51.251" v="494" actId="1035"/>
          <ac:spMkLst>
            <pc:docMk/>
            <pc:sldMk cId="3073435858" sldId="273"/>
            <ac:spMk id="46" creationId="{28E1D1F4-BFD5-D312-9855-1F1632EBFADD}"/>
          </ac:spMkLst>
        </pc:spChg>
        <pc:picChg chg="mod">
          <ac:chgData name="김소희" userId="292a1162-0793-4577-a94d-2dae0dfa5995" providerId="ADAL" clId="{3C42A691-025D-451E-B874-95C0DCA697DC}" dt="2022-05-29T06:11:20.379" v="16528" actId="1035"/>
          <ac:picMkLst>
            <pc:docMk/>
            <pc:sldMk cId="3073435858" sldId="273"/>
            <ac:picMk id="5" creationId="{0F5FDD73-FA22-92B4-C5D6-924590F1D98E}"/>
          </ac:picMkLst>
        </pc:picChg>
        <pc:picChg chg="add mod">
          <ac:chgData name="김소희" userId="292a1162-0793-4577-a94d-2dae0dfa5995" providerId="ADAL" clId="{3C42A691-025D-451E-B874-95C0DCA697DC}" dt="2022-05-27T04:40:46.031" v="386" actId="1076"/>
          <ac:picMkLst>
            <pc:docMk/>
            <pc:sldMk cId="3073435858" sldId="273"/>
            <ac:picMk id="10" creationId="{B6111ECA-0C57-3EF9-34A0-D8CC1C3B5FB3}"/>
          </ac:picMkLst>
        </pc:picChg>
        <pc:picChg chg="add mod modCrop">
          <ac:chgData name="김소희" userId="292a1162-0793-4577-a94d-2dae0dfa5995" providerId="ADAL" clId="{3C42A691-025D-451E-B874-95C0DCA697DC}" dt="2022-05-29T04:26:21.181" v="14322" actId="1076"/>
          <ac:picMkLst>
            <pc:docMk/>
            <pc:sldMk cId="3073435858" sldId="273"/>
            <ac:picMk id="30" creationId="{8870F408-7B65-05A1-3378-5AAAA52DEFE2}"/>
          </ac:picMkLst>
        </pc:picChg>
        <pc:picChg chg="add del mod">
          <ac:chgData name="김소희" userId="292a1162-0793-4577-a94d-2dae0dfa5995" providerId="ADAL" clId="{3C42A691-025D-451E-B874-95C0DCA697DC}" dt="2022-05-29T04:26:26.489" v="14324" actId="21"/>
          <ac:picMkLst>
            <pc:docMk/>
            <pc:sldMk cId="3073435858" sldId="273"/>
            <ac:picMk id="33" creationId="{EC4CFEBB-1729-8761-D687-E240F6EE0C0F}"/>
          </ac:picMkLst>
        </pc:picChg>
        <pc:picChg chg="add del mod">
          <ac:chgData name="김소희" userId="292a1162-0793-4577-a94d-2dae0dfa5995" providerId="ADAL" clId="{3C42A691-025D-451E-B874-95C0DCA697DC}" dt="2022-05-27T04:30:27.392" v="183" actId="478"/>
          <ac:picMkLst>
            <pc:docMk/>
            <pc:sldMk cId="3073435858" sldId="273"/>
            <ac:picMk id="1026" creationId="{125BC4B3-FA06-C3F8-8B91-F12BCF499022}"/>
          </ac:picMkLst>
        </pc:picChg>
        <pc:picChg chg="add del">
          <ac:chgData name="김소희" userId="292a1162-0793-4577-a94d-2dae0dfa5995" providerId="ADAL" clId="{3C42A691-025D-451E-B874-95C0DCA697DC}" dt="2022-05-27T04:30:38.076" v="185" actId="478"/>
          <ac:picMkLst>
            <pc:docMk/>
            <pc:sldMk cId="3073435858" sldId="273"/>
            <ac:picMk id="1028" creationId="{A0E874FE-ED91-9BCC-BFDB-0E95B3F107B7}"/>
          </ac:picMkLst>
        </pc:picChg>
        <pc:picChg chg="add del">
          <ac:chgData name="김소희" userId="292a1162-0793-4577-a94d-2dae0dfa5995" providerId="ADAL" clId="{3C42A691-025D-451E-B874-95C0DCA697DC}" dt="2022-05-27T04:30:43.633" v="187" actId="478"/>
          <ac:picMkLst>
            <pc:docMk/>
            <pc:sldMk cId="3073435858" sldId="273"/>
            <ac:picMk id="1030" creationId="{EFD2AC50-D262-44D9-4746-2985219E0A83}"/>
          </ac:picMkLst>
        </pc:picChg>
      </pc:sldChg>
      <pc:sldChg chg="addSp delSp modSp mod modNotesTx">
        <pc:chgData name="김소희" userId="292a1162-0793-4577-a94d-2dae0dfa5995" providerId="ADAL" clId="{3C42A691-025D-451E-B874-95C0DCA697DC}" dt="2022-05-29T06:31:56.203" v="16916"/>
        <pc:sldMkLst>
          <pc:docMk/>
          <pc:sldMk cId="2222205148" sldId="274"/>
        </pc:sldMkLst>
        <pc:spChg chg="del">
          <ac:chgData name="김소희" userId="292a1162-0793-4577-a94d-2dae0dfa5995" providerId="ADAL" clId="{3C42A691-025D-451E-B874-95C0DCA697DC}" dt="2022-05-27T05:11:59.599" v="659" actId="478"/>
          <ac:spMkLst>
            <pc:docMk/>
            <pc:sldMk cId="2222205148" sldId="274"/>
            <ac:spMk id="4" creationId="{ADA092F3-D38A-7E58-7814-71B5F6943D3C}"/>
          </ac:spMkLst>
        </pc:spChg>
        <pc:spChg chg="del">
          <ac:chgData name="김소희" userId="292a1162-0793-4577-a94d-2dae0dfa5995" providerId="ADAL" clId="{3C42A691-025D-451E-B874-95C0DCA697DC}" dt="2022-05-27T05:12:00.366" v="660" actId="478"/>
          <ac:spMkLst>
            <pc:docMk/>
            <pc:sldMk cId="2222205148" sldId="274"/>
            <ac:spMk id="6" creationId="{8A83BD88-01B7-7F44-FE0F-0727C739441B}"/>
          </ac:spMkLst>
        </pc:spChg>
        <pc:spChg chg="add mod">
          <ac:chgData name="김소희" userId="292a1162-0793-4577-a94d-2dae0dfa5995" providerId="ADAL" clId="{3C42A691-025D-451E-B874-95C0DCA697DC}" dt="2022-05-29T06:31:56.203" v="16916"/>
          <ac:spMkLst>
            <pc:docMk/>
            <pc:sldMk cId="2222205148" sldId="274"/>
            <ac:spMk id="7" creationId="{186968AA-CDA5-6BCD-8669-F65F8D0CD178}"/>
          </ac:spMkLst>
        </pc:spChg>
        <pc:spChg chg="add mod">
          <ac:chgData name="김소희" userId="292a1162-0793-4577-a94d-2dae0dfa5995" providerId="ADAL" clId="{3C42A691-025D-451E-B874-95C0DCA697DC}" dt="2022-05-29T06:11:06.216" v="16518" actId="1035"/>
          <ac:spMkLst>
            <pc:docMk/>
            <pc:sldMk cId="2222205148" sldId="274"/>
            <ac:spMk id="10" creationId="{3644B7D8-66BF-A2A6-5EB1-A37610CBB70E}"/>
          </ac:spMkLst>
        </pc:spChg>
        <pc:spChg chg="add mod">
          <ac:chgData name="김소희" userId="292a1162-0793-4577-a94d-2dae0dfa5995" providerId="ADAL" clId="{3C42A691-025D-451E-B874-95C0DCA697DC}" dt="2022-05-29T06:24:18.677" v="16850" actId="20577"/>
          <ac:spMkLst>
            <pc:docMk/>
            <pc:sldMk cId="2222205148" sldId="274"/>
            <ac:spMk id="12" creationId="{FA86B194-C6F2-9A30-65E2-3D83DC8D52BE}"/>
          </ac:spMkLst>
        </pc:spChg>
        <pc:spChg chg="add del mod">
          <ac:chgData name="김소희" userId="292a1162-0793-4577-a94d-2dae0dfa5995" providerId="ADAL" clId="{3C42A691-025D-451E-B874-95C0DCA697DC}" dt="2022-05-27T06:36:47.700" v="2781" actId="478"/>
          <ac:spMkLst>
            <pc:docMk/>
            <pc:sldMk cId="2222205148" sldId="274"/>
            <ac:spMk id="13" creationId="{543FB77A-C1B3-E788-18D4-50D670BC4CEF}"/>
          </ac:spMkLst>
        </pc:spChg>
        <pc:spChg chg="add mod">
          <ac:chgData name="김소희" userId="292a1162-0793-4577-a94d-2dae0dfa5995" providerId="ADAL" clId="{3C42A691-025D-451E-B874-95C0DCA697DC}" dt="2022-05-29T04:06:35.172" v="14188" actId="1076"/>
          <ac:spMkLst>
            <pc:docMk/>
            <pc:sldMk cId="2222205148" sldId="274"/>
            <ac:spMk id="20" creationId="{8DAC2C6C-EEF8-229A-900C-1B6E7954A2F9}"/>
          </ac:spMkLst>
        </pc:spChg>
        <pc:spChg chg="add mod">
          <ac:chgData name="김소희" userId="292a1162-0793-4577-a94d-2dae0dfa5995" providerId="ADAL" clId="{3C42A691-025D-451E-B874-95C0DCA697DC}" dt="2022-05-29T06:31:05.666" v="16905" actId="20577"/>
          <ac:spMkLst>
            <pc:docMk/>
            <pc:sldMk cId="2222205148" sldId="274"/>
            <ac:spMk id="23" creationId="{BEF32189-3809-E111-A522-ED2E40AF66A3}"/>
          </ac:spMkLst>
        </pc:spChg>
        <pc:spChg chg="add mod">
          <ac:chgData name="김소희" userId="292a1162-0793-4577-a94d-2dae0dfa5995" providerId="ADAL" clId="{3C42A691-025D-451E-B874-95C0DCA697DC}" dt="2022-05-29T04:28:07.376" v="14336" actId="207"/>
          <ac:spMkLst>
            <pc:docMk/>
            <pc:sldMk cId="2222205148" sldId="274"/>
            <ac:spMk id="24" creationId="{0F16321F-F58C-117F-3262-775F8C34CB98}"/>
          </ac:spMkLst>
        </pc:spChg>
        <pc:spChg chg="add mod">
          <ac:chgData name="김소희" userId="292a1162-0793-4577-a94d-2dae0dfa5995" providerId="ADAL" clId="{3C42A691-025D-451E-B874-95C0DCA697DC}" dt="2022-05-27T06:48:05.148" v="3138" actId="1076"/>
          <ac:spMkLst>
            <pc:docMk/>
            <pc:sldMk cId="2222205148" sldId="274"/>
            <ac:spMk id="26" creationId="{B936D515-1AFF-0A52-3018-F717D224619D}"/>
          </ac:spMkLst>
        </pc:spChg>
        <pc:spChg chg="add mod">
          <ac:chgData name="김소희" userId="292a1162-0793-4577-a94d-2dae0dfa5995" providerId="ADAL" clId="{3C42A691-025D-451E-B874-95C0DCA697DC}" dt="2022-05-29T04:28:20.038" v="14338" actId="207"/>
          <ac:spMkLst>
            <pc:docMk/>
            <pc:sldMk cId="2222205148" sldId="274"/>
            <ac:spMk id="27" creationId="{F676D133-6C7A-AB0D-1545-DC630B47C6CB}"/>
          </ac:spMkLst>
        </pc:spChg>
        <pc:spChg chg="add mod">
          <ac:chgData name="김소희" userId="292a1162-0793-4577-a94d-2dae0dfa5995" providerId="ADAL" clId="{3C42A691-025D-451E-B874-95C0DCA697DC}" dt="2022-05-27T06:48:36.610" v="3168" actId="1076"/>
          <ac:spMkLst>
            <pc:docMk/>
            <pc:sldMk cId="2222205148" sldId="274"/>
            <ac:spMk id="30" creationId="{3C112BF0-C315-DE13-C34B-531FC4C8274C}"/>
          </ac:spMkLst>
        </pc:spChg>
        <pc:spChg chg="add mod">
          <ac:chgData name="김소희" userId="292a1162-0793-4577-a94d-2dae0dfa5995" providerId="ADAL" clId="{3C42A691-025D-451E-B874-95C0DCA697DC}" dt="2022-05-29T04:28:20.038" v="14338" actId="207"/>
          <ac:spMkLst>
            <pc:docMk/>
            <pc:sldMk cId="2222205148" sldId="274"/>
            <ac:spMk id="31" creationId="{43366293-0713-E1F8-1173-567040367D01}"/>
          </ac:spMkLst>
        </pc:spChg>
        <pc:spChg chg="add mod">
          <ac:chgData name="김소희" userId="292a1162-0793-4577-a94d-2dae0dfa5995" providerId="ADAL" clId="{3C42A691-025D-451E-B874-95C0DCA697DC}" dt="2022-05-27T06:44:51.974" v="2978" actId="207"/>
          <ac:spMkLst>
            <pc:docMk/>
            <pc:sldMk cId="2222205148" sldId="274"/>
            <ac:spMk id="33" creationId="{85541D85-61A2-6493-8EE0-DA13ED806C5B}"/>
          </ac:spMkLst>
        </pc:spChg>
        <pc:picChg chg="add mod">
          <ac:chgData name="김소희" userId="292a1162-0793-4577-a94d-2dae0dfa5995" providerId="ADAL" clId="{3C42A691-025D-451E-B874-95C0DCA697DC}" dt="2022-05-29T06:11:06.216" v="16518" actId="1035"/>
          <ac:picMkLst>
            <pc:docMk/>
            <pc:sldMk cId="2222205148" sldId="274"/>
            <ac:picMk id="8" creationId="{85C46689-FECC-22C4-0354-05FB66BB95E5}"/>
          </ac:picMkLst>
        </pc:picChg>
        <pc:picChg chg="add mod">
          <ac:chgData name="김소희" userId="292a1162-0793-4577-a94d-2dae0dfa5995" providerId="ADAL" clId="{3C42A691-025D-451E-B874-95C0DCA697DC}" dt="2022-05-27T06:44:46.073" v="2977" actId="1036"/>
          <ac:picMkLst>
            <pc:docMk/>
            <pc:sldMk cId="2222205148" sldId="274"/>
            <ac:picMk id="14" creationId="{C81BAF65-2B52-81E1-C14E-4EBFA391700B}"/>
          </ac:picMkLst>
        </pc:picChg>
        <pc:picChg chg="add mod">
          <ac:chgData name="김소희" userId="292a1162-0793-4577-a94d-2dae0dfa5995" providerId="ADAL" clId="{3C42A691-025D-451E-B874-95C0DCA697DC}" dt="2022-05-27T06:44:46.073" v="2977" actId="1036"/>
          <ac:picMkLst>
            <pc:docMk/>
            <pc:sldMk cId="2222205148" sldId="274"/>
            <ac:picMk id="16" creationId="{6FC7AEE6-FFEB-C4D7-AE00-90337F418EBD}"/>
          </ac:picMkLst>
        </pc:picChg>
        <pc:picChg chg="add mod">
          <ac:chgData name="김소희" userId="292a1162-0793-4577-a94d-2dae0dfa5995" providerId="ADAL" clId="{3C42A691-025D-451E-B874-95C0DCA697DC}" dt="2022-05-27T06:48:11.397" v="3140" actId="1076"/>
          <ac:picMkLst>
            <pc:docMk/>
            <pc:sldMk cId="2222205148" sldId="274"/>
            <ac:picMk id="18" creationId="{AC475B4D-2F1B-1710-41DB-3C039EFF4349}"/>
          </ac:picMkLst>
        </pc:picChg>
        <pc:picChg chg="add del">
          <ac:chgData name="김소희" userId="292a1162-0793-4577-a94d-2dae0dfa5995" providerId="ADAL" clId="{3C42A691-025D-451E-B874-95C0DCA697DC}" dt="2022-05-27T06:03:57.012" v="1877" actId="22"/>
          <ac:picMkLst>
            <pc:docMk/>
            <pc:sldMk cId="2222205148" sldId="274"/>
            <ac:picMk id="20" creationId="{2F792FEA-BD7D-9E13-DE36-E6FC4034C6DF}"/>
          </ac:picMkLst>
        </pc:picChg>
        <pc:picChg chg="add mod">
          <ac:chgData name="김소희" userId="292a1162-0793-4577-a94d-2dae0dfa5995" providerId="ADAL" clId="{3C42A691-025D-451E-B874-95C0DCA697DC}" dt="2022-05-28T05:58:14.946" v="6532" actId="1076"/>
          <ac:picMkLst>
            <pc:docMk/>
            <pc:sldMk cId="2222205148" sldId="274"/>
            <ac:picMk id="29" creationId="{C4E4CFA2-BD07-8683-A4C8-A0C79607873F}"/>
          </ac:picMkLst>
        </pc:picChg>
        <pc:cxnChg chg="add mod">
          <ac:chgData name="김소희" userId="292a1162-0793-4577-a94d-2dae0dfa5995" providerId="ADAL" clId="{3C42A691-025D-451E-B874-95C0DCA697DC}" dt="2022-05-29T04:28:12.818" v="14337" actId="208"/>
          <ac:cxnSpMkLst>
            <pc:docMk/>
            <pc:sldMk cId="2222205148" sldId="274"/>
            <ac:cxnSpMk id="22" creationId="{4A72F029-4A0B-5F03-F44B-265A5BB30D85}"/>
          </ac:cxnSpMkLst>
        </pc:cxnChg>
      </pc:sldChg>
      <pc:sldChg chg="addSp delSp modSp add mod modNotesTx">
        <pc:chgData name="김소희" userId="292a1162-0793-4577-a94d-2dae0dfa5995" providerId="ADAL" clId="{3C42A691-025D-451E-B874-95C0DCA697DC}" dt="2022-05-29T06:32:07.768" v="16917"/>
        <pc:sldMkLst>
          <pc:docMk/>
          <pc:sldMk cId="4270179320" sldId="275"/>
        </pc:sldMkLst>
        <pc:spChg chg="mod">
          <ac:chgData name="김소희" userId="292a1162-0793-4577-a94d-2dae0dfa5995" providerId="ADAL" clId="{3C42A691-025D-451E-B874-95C0DCA697DC}" dt="2022-05-29T06:32:07.768" v="16917"/>
          <ac:spMkLst>
            <pc:docMk/>
            <pc:sldMk cId="4270179320" sldId="275"/>
            <ac:spMk id="4" creationId="{ADA092F3-D38A-7E58-7814-71B5F6943D3C}"/>
          </ac:spMkLst>
        </pc:spChg>
        <pc:spChg chg="mod">
          <ac:chgData name="김소희" userId="292a1162-0793-4577-a94d-2dae0dfa5995" providerId="ADAL" clId="{3C42A691-025D-451E-B874-95C0DCA697DC}" dt="2022-05-27T05:30:03.738" v="1141" actId="14100"/>
          <ac:spMkLst>
            <pc:docMk/>
            <pc:sldMk cId="4270179320" sldId="275"/>
            <ac:spMk id="6" creationId="{8A83BD88-01B7-7F44-FE0F-0727C739441B}"/>
          </ac:spMkLst>
        </pc:spChg>
        <pc:spChg chg="mod">
          <ac:chgData name="김소희" userId="292a1162-0793-4577-a94d-2dae0dfa5995" providerId="ADAL" clId="{3C42A691-025D-451E-B874-95C0DCA697DC}" dt="2022-05-29T06:11:12.440" v="16523" actId="1035"/>
          <ac:spMkLst>
            <pc:docMk/>
            <pc:sldMk cId="4270179320" sldId="275"/>
            <ac:spMk id="7" creationId="{5D0AD262-CB2F-5E0D-33B4-8133AC5EE7A6}"/>
          </ac:spMkLst>
        </pc:spChg>
        <pc:spChg chg="mod">
          <ac:chgData name="김소희" userId="292a1162-0793-4577-a94d-2dae0dfa5995" providerId="ADAL" clId="{3C42A691-025D-451E-B874-95C0DCA697DC}" dt="2022-05-29T04:25:03.277" v="14309" actId="1037"/>
          <ac:spMkLst>
            <pc:docMk/>
            <pc:sldMk cId="4270179320" sldId="275"/>
            <ac:spMk id="20" creationId="{4F54475D-3A81-5B63-146C-8E8919DB6F17}"/>
          </ac:spMkLst>
        </pc:spChg>
        <pc:spChg chg="del">
          <ac:chgData name="김소희" userId="292a1162-0793-4577-a94d-2dae0dfa5995" providerId="ADAL" clId="{3C42A691-025D-451E-B874-95C0DCA697DC}" dt="2022-05-27T05:07:26.462" v="586" actId="478"/>
          <ac:spMkLst>
            <pc:docMk/>
            <pc:sldMk cId="4270179320" sldId="275"/>
            <ac:spMk id="22" creationId="{8C063F35-CDF2-D5BB-5DE3-62FACE091F98}"/>
          </ac:spMkLst>
        </pc:spChg>
        <pc:spChg chg="mod">
          <ac:chgData name="김소희" userId="292a1162-0793-4577-a94d-2dae0dfa5995" providerId="ADAL" clId="{3C42A691-025D-451E-B874-95C0DCA697DC}" dt="2022-05-29T04:25:03.277" v="14309" actId="1037"/>
          <ac:spMkLst>
            <pc:docMk/>
            <pc:sldMk cId="4270179320" sldId="275"/>
            <ac:spMk id="25" creationId="{44605FCF-F523-CDF8-E76A-48511F1ED72E}"/>
          </ac:spMkLst>
        </pc:spChg>
        <pc:spChg chg="mod">
          <ac:chgData name="김소희" userId="292a1162-0793-4577-a94d-2dae0dfa5995" providerId="ADAL" clId="{3C42A691-025D-451E-B874-95C0DCA697DC}" dt="2022-05-29T04:25:03.277" v="14309" actId="1037"/>
          <ac:spMkLst>
            <pc:docMk/>
            <pc:sldMk cId="4270179320" sldId="275"/>
            <ac:spMk id="27" creationId="{F6CD665C-9DD8-6997-9636-BAE59E58C95B}"/>
          </ac:spMkLst>
        </pc:spChg>
        <pc:spChg chg="del mod">
          <ac:chgData name="김소희" userId="292a1162-0793-4577-a94d-2dae0dfa5995" providerId="ADAL" clId="{3C42A691-025D-451E-B874-95C0DCA697DC}" dt="2022-05-27T05:20:17.996" v="865" actId="478"/>
          <ac:spMkLst>
            <pc:docMk/>
            <pc:sldMk cId="4270179320" sldId="275"/>
            <ac:spMk id="28" creationId="{016DC577-62E1-A797-DCB9-87ED05029C2D}"/>
          </ac:spMkLst>
        </pc:spChg>
        <pc:spChg chg="mod">
          <ac:chgData name="김소희" userId="292a1162-0793-4577-a94d-2dae0dfa5995" providerId="ADAL" clId="{3C42A691-025D-451E-B874-95C0DCA697DC}" dt="2022-05-29T04:25:03.277" v="14309" actId="1037"/>
          <ac:spMkLst>
            <pc:docMk/>
            <pc:sldMk cId="4270179320" sldId="275"/>
            <ac:spMk id="29" creationId="{D177969D-1F1D-63B6-FEBF-49CDBF46C424}"/>
          </ac:spMkLst>
        </pc:spChg>
        <pc:spChg chg="add mod">
          <ac:chgData name="김소희" userId="292a1162-0793-4577-a94d-2dae0dfa5995" providerId="ADAL" clId="{3C42A691-025D-451E-B874-95C0DCA697DC}" dt="2022-05-29T04:25:03.277" v="14309" actId="1037"/>
          <ac:spMkLst>
            <pc:docMk/>
            <pc:sldMk cId="4270179320" sldId="275"/>
            <ac:spMk id="30" creationId="{AAB72123-9458-41AE-3E74-AAA56132E58E}"/>
          </ac:spMkLst>
        </pc:spChg>
        <pc:spChg chg="mod">
          <ac:chgData name="김소희" userId="292a1162-0793-4577-a94d-2dae0dfa5995" providerId="ADAL" clId="{3C42A691-025D-451E-B874-95C0DCA697DC}" dt="2022-05-29T04:25:15.616" v="14311" actId="1076"/>
          <ac:spMkLst>
            <pc:docMk/>
            <pc:sldMk cId="4270179320" sldId="275"/>
            <ac:spMk id="31" creationId="{6886C6E8-990C-A18C-0C08-2549B91B90A4}"/>
          </ac:spMkLst>
        </pc:spChg>
        <pc:spChg chg="add mod">
          <ac:chgData name="김소희" userId="292a1162-0793-4577-a94d-2dae0dfa5995" providerId="ADAL" clId="{3C42A691-025D-451E-B874-95C0DCA697DC}" dt="2022-05-29T04:25:03.277" v="14309" actId="1037"/>
          <ac:spMkLst>
            <pc:docMk/>
            <pc:sldMk cId="4270179320" sldId="275"/>
            <ac:spMk id="32" creationId="{9423FE74-EC76-75CB-F192-6194EB81F067}"/>
          </ac:spMkLst>
        </pc:spChg>
        <pc:spChg chg="add mod">
          <ac:chgData name="김소희" userId="292a1162-0793-4577-a94d-2dae0dfa5995" providerId="ADAL" clId="{3C42A691-025D-451E-B874-95C0DCA697DC}" dt="2022-05-29T04:06:22.571" v="14185" actId="1076"/>
          <ac:spMkLst>
            <pc:docMk/>
            <pc:sldMk cId="4270179320" sldId="275"/>
            <ac:spMk id="33" creationId="{1E90B9D4-A76E-C992-B451-375B24A5D52D}"/>
          </ac:spMkLst>
        </pc:spChg>
        <pc:spChg chg="add del mod">
          <ac:chgData name="김소희" userId="292a1162-0793-4577-a94d-2dae0dfa5995" providerId="ADAL" clId="{3C42A691-025D-451E-B874-95C0DCA697DC}" dt="2022-05-29T04:05:56.425" v="14180"/>
          <ac:spMkLst>
            <pc:docMk/>
            <pc:sldMk cId="4270179320" sldId="275"/>
            <ac:spMk id="34" creationId="{60D8E373-FF4C-09D5-6F1E-1A7444264F5B}"/>
          </ac:spMkLst>
        </pc:spChg>
        <pc:spChg chg="del">
          <ac:chgData name="김소희" userId="292a1162-0793-4577-a94d-2dae0dfa5995" providerId="ADAL" clId="{3C42A691-025D-451E-B874-95C0DCA697DC}" dt="2022-05-27T05:22:38.199" v="969" actId="478"/>
          <ac:spMkLst>
            <pc:docMk/>
            <pc:sldMk cId="4270179320" sldId="275"/>
            <ac:spMk id="34" creationId="{735EAE00-446F-268C-F172-AC060D1466D8}"/>
          </ac:spMkLst>
        </pc:spChg>
        <pc:spChg chg="add mod">
          <ac:chgData name="김소희" userId="292a1162-0793-4577-a94d-2dae0dfa5995" providerId="ADAL" clId="{3C42A691-025D-451E-B874-95C0DCA697DC}" dt="2022-05-29T06:11:12.440" v="16523" actId="1035"/>
          <ac:spMkLst>
            <pc:docMk/>
            <pc:sldMk cId="4270179320" sldId="275"/>
            <ac:spMk id="35" creationId="{AC8D0601-100E-FA35-4F22-34BD2335668B}"/>
          </ac:spMkLst>
        </pc:spChg>
        <pc:spChg chg="add mod">
          <ac:chgData name="김소희" userId="292a1162-0793-4577-a94d-2dae0dfa5995" providerId="ADAL" clId="{3C42A691-025D-451E-B874-95C0DCA697DC}" dt="2022-05-29T04:25:03.277" v="14309" actId="1037"/>
          <ac:spMkLst>
            <pc:docMk/>
            <pc:sldMk cId="4270179320" sldId="275"/>
            <ac:spMk id="36" creationId="{0735EC67-F605-D5CE-CB21-3E362CA1B71A}"/>
          </ac:spMkLst>
        </pc:spChg>
        <pc:spChg chg="mod">
          <ac:chgData name="김소희" userId="292a1162-0793-4577-a94d-2dae0dfa5995" providerId="ADAL" clId="{3C42A691-025D-451E-B874-95C0DCA697DC}" dt="2022-05-29T06:16:39.865" v="16657" actId="207"/>
          <ac:spMkLst>
            <pc:docMk/>
            <pc:sldMk cId="4270179320" sldId="275"/>
            <ac:spMk id="37" creationId="{F9D9C1FB-CBBD-53AE-3180-65FC3EBC7A42}"/>
          </ac:spMkLst>
        </pc:spChg>
        <pc:spChg chg="add del mod">
          <ac:chgData name="김소희" userId="292a1162-0793-4577-a94d-2dae0dfa5995" providerId="ADAL" clId="{3C42A691-025D-451E-B874-95C0DCA697DC}" dt="2022-05-27T05:31:22.380" v="1156" actId="478"/>
          <ac:spMkLst>
            <pc:docMk/>
            <pc:sldMk cId="4270179320" sldId="275"/>
            <ac:spMk id="38" creationId="{69DFDF8A-47BC-9C93-F265-C6D17ECA395F}"/>
          </ac:spMkLst>
        </pc:spChg>
        <pc:spChg chg="mod">
          <ac:chgData name="김소희" userId="292a1162-0793-4577-a94d-2dae0dfa5995" providerId="ADAL" clId="{3C42A691-025D-451E-B874-95C0DCA697DC}" dt="2022-05-29T04:25:03.277" v="14309" actId="1037"/>
          <ac:spMkLst>
            <pc:docMk/>
            <pc:sldMk cId="4270179320" sldId="275"/>
            <ac:spMk id="39" creationId="{BA762ED0-419F-964D-3672-344322F4160B}"/>
          </ac:spMkLst>
        </pc:spChg>
        <pc:spChg chg="mod">
          <ac:chgData name="김소희" userId="292a1162-0793-4577-a94d-2dae0dfa5995" providerId="ADAL" clId="{3C42A691-025D-451E-B874-95C0DCA697DC}" dt="2022-05-29T04:25:03.277" v="14309" actId="1037"/>
          <ac:spMkLst>
            <pc:docMk/>
            <pc:sldMk cId="4270179320" sldId="275"/>
            <ac:spMk id="40" creationId="{2B5D783E-FD74-950D-5F6D-6527ECF08036}"/>
          </ac:spMkLst>
        </pc:spChg>
        <pc:spChg chg="mod">
          <ac:chgData name="김소희" userId="292a1162-0793-4577-a94d-2dae0dfa5995" providerId="ADAL" clId="{3C42A691-025D-451E-B874-95C0DCA697DC}" dt="2022-05-29T04:25:03.277" v="14309" actId="1037"/>
          <ac:spMkLst>
            <pc:docMk/>
            <pc:sldMk cId="4270179320" sldId="275"/>
            <ac:spMk id="41" creationId="{395F0B96-FDDA-AF8D-6FBE-D99FA15FA058}"/>
          </ac:spMkLst>
        </pc:spChg>
        <pc:spChg chg="add mod">
          <ac:chgData name="김소희" userId="292a1162-0793-4577-a94d-2dae0dfa5995" providerId="ADAL" clId="{3C42A691-025D-451E-B874-95C0DCA697DC}" dt="2022-05-29T04:25:03.277" v="14309" actId="1037"/>
          <ac:spMkLst>
            <pc:docMk/>
            <pc:sldMk cId="4270179320" sldId="275"/>
            <ac:spMk id="42" creationId="{2D9A7393-48D3-6B84-C145-8A7EB9B583AF}"/>
          </ac:spMkLst>
        </pc:spChg>
        <pc:spChg chg="mod">
          <ac:chgData name="김소희" userId="292a1162-0793-4577-a94d-2dae0dfa5995" providerId="ADAL" clId="{3C42A691-025D-451E-B874-95C0DCA697DC}" dt="2022-05-29T04:25:03.277" v="14309" actId="1037"/>
          <ac:spMkLst>
            <pc:docMk/>
            <pc:sldMk cId="4270179320" sldId="275"/>
            <ac:spMk id="43" creationId="{D0F864F2-2B95-9D17-D6F4-D1619518AA71}"/>
          </ac:spMkLst>
        </pc:spChg>
        <pc:spChg chg="del mod">
          <ac:chgData name="김소희" userId="292a1162-0793-4577-a94d-2dae0dfa5995" providerId="ADAL" clId="{3C42A691-025D-451E-B874-95C0DCA697DC}" dt="2022-05-27T05:31:03.590" v="1149" actId="478"/>
          <ac:spMkLst>
            <pc:docMk/>
            <pc:sldMk cId="4270179320" sldId="275"/>
            <ac:spMk id="44" creationId="{284550A9-32DA-E249-F026-866B261CB907}"/>
          </ac:spMkLst>
        </pc:spChg>
        <pc:spChg chg="mod">
          <ac:chgData name="김소희" userId="292a1162-0793-4577-a94d-2dae0dfa5995" providerId="ADAL" clId="{3C42A691-025D-451E-B874-95C0DCA697DC}" dt="2022-05-29T04:25:03.277" v="14309" actId="1037"/>
          <ac:spMkLst>
            <pc:docMk/>
            <pc:sldMk cId="4270179320" sldId="275"/>
            <ac:spMk id="45" creationId="{8D89AF92-7A5E-013F-0CF3-9C77C6ECAA88}"/>
          </ac:spMkLst>
        </pc:spChg>
        <pc:spChg chg="mod">
          <ac:chgData name="김소희" userId="292a1162-0793-4577-a94d-2dae0dfa5995" providerId="ADAL" clId="{3C42A691-025D-451E-B874-95C0DCA697DC}" dt="2022-05-29T04:25:31.914" v="14313" actId="12788"/>
          <ac:spMkLst>
            <pc:docMk/>
            <pc:sldMk cId="4270179320" sldId="275"/>
            <ac:spMk id="46" creationId="{28E1D1F4-BFD5-D312-9855-1F1632EBFADD}"/>
          </ac:spMkLst>
        </pc:spChg>
        <pc:spChg chg="add mod">
          <ac:chgData name="김소희" userId="292a1162-0793-4577-a94d-2dae0dfa5995" providerId="ADAL" clId="{3C42A691-025D-451E-B874-95C0DCA697DC}" dt="2022-05-29T04:25:03.277" v="14309" actId="1037"/>
          <ac:spMkLst>
            <pc:docMk/>
            <pc:sldMk cId="4270179320" sldId="275"/>
            <ac:spMk id="47" creationId="{A068FF38-A3D5-356A-D5E1-A5114DF6C3DA}"/>
          </ac:spMkLst>
        </pc:spChg>
        <pc:spChg chg="add mod">
          <ac:chgData name="김소희" userId="292a1162-0793-4577-a94d-2dae0dfa5995" providerId="ADAL" clId="{3C42A691-025D-451E-B874-95C0DCA697DC}" dt="2022-05-29T04:25:03.277" v="14309" actId="1037"/>
          <ac:spMkLst>
            <pc:docMk/>
            <pc:sldMk cId="4270179320" sldId="275"/>
            <ac:spMk id="48" creationId="{249C39E1-E24B-762F-23FD-5D0AE3ACA3C7}"/>
          </ac:spMkLst>
        </pc:spChg>
        <pc:spChg chg="add mod">
          <ac:chgData name="김소희" userId="292a1162-0793-4577-a94d-2dae0dfa5995" providerId="ADAL" clId="{3C42A691-025D-451E-B874-95C0DCA697DC}" dt="2022-05-29T04:25:03.277" v="14309" actId="1037"/>
          <ac:spMkLst>
            <pc:docMk/>
            <pc:sldMk cId="4270179320" sldId="275"/>
            <ac:spMk id="49" creationId="{199A93E4-C511-A1F8-E1D6-C25FAFCBEE24}"/>
          </ac:spMkLst>
        </pc:spChg>
        <pc:spChg chg="add mod">
          <ac:chgData name="김소희" userId="292a1162-0793-4577-a94d-2dae0dfa5995" providerId="ADAL" clId="{3C42A691-025D-451E-B874-95C0DCA697DC}" dt="2022-05-29T04:25:03.277" v="14309" actId="1037"/>
          <ac:spMkLst>
            <pc:docMk/>
            <pc:sldMk cId="4270179320" sldId="275"/>
            <ac:spMk id="50" creationId="{DDF327DB-51E5-5396-216B-D1ED8FD2CA66}"/>
          </ac:spMkLst>
        </pc:spChg>
        <pc:grpChg chg="add mod">
          <ac:chgData name="김소희" userId="292a1162-0793-4577-a94d-2dae0dfa5995" providerId="ADAL" clId="{3C42A691-025D-451E-B874-95C0DCA697DC}" dt="2022-05-29T04:25:31.914" v="14313" actId="12788"/>
          <ac:grpSpMkLst>
            <pc:docMk/>
            <pc:sldMk cId="4270179320" sldId="275"/>
            <ac:grpSpMk id="38" creationId="{C5B361A4-0B57-2E65-7C91-42662A585802}"/>
          </ac:grpSpMkLst>
        </pc:grpChg>
        <pc:picChg chg="mod">
          <ac:chgData name="김소희" userId="292a1162-0793-4577-a94d-2dae0dfa5995" providerId="ADAL" clId="{3C42A691-025D-451E-B874-95C0DCA697DC}" dt="2022-05-29T06:11:12.440" v="16523" actId="1035"/>
          <ac:picMkLst>
            <pc:docMk/>
            <pc:sldMk cId="4270179320" sldId="275"/>
            <ac:picMk id="5" creationId="{0F5FDD73-FA22-92B4-C5D6-924590F1D98E}"/>
          </ac:picMkLst>
        </pc:picChg>
        <pc:picChg chg="add del mod">
          <ac:chgData name="김소희" userId="292a1162-0793-4577-a94d-2dae0dfa5995" providerId="ADAL" clId="{3C42A691-025D-451E-B874-95C0DCA697DC}" dt="2022-05-27T06:00:45.889" v="1845" actId="478"/>
          <ac:picMkLst>
            <pc:docMk/>
            <pc:sldMk cId="4270179320" sldId="275"/>
            <ac:picMk id="8" creationId="{5868971E-4739-1FD4-04C1-610B6E5532C9}"/>
          </ac:picMkLst>
        </pc:picChg>
        <pc:picChg chg="del">
          <ac:chgData name="김소희" userId="292a1162-0793-4577-a94d-2dae0dfa5995" providerId="ADAL" clId="{3C42A691-025D-451E-B874-95C0DCA697DC}" dt="2022-05-27T05:07:25.522" v="585" actId="478"/>
          <ac:picMkLst>
            <pc:docMk/>
            <pc:sldMk cId="4270179320" sldId="275"/>
            <ac:picMk id="10" creationId="{B6111ECA-0C57-3EF9-34A0-D8CC1C3B5FB3}"/>
          </ac:picMkLst>
        </pc:picChg>
        <pc:picChg chg="del">
          <ac:chgData name="김소희" userId="292a1162-0793-4577-a94d-2dae0dfa5995" providerId="ADAL" clId="{3C42A691-025D-451E-B874-95C0DCA697DC}" dt="2022-05-27T05:04:04.524" v="546" actId="478"/>
          <ac:picMkLst>
            <pc:docMk/>
            <pc:sldMk cId="4270179320" sldId="275"/>
            <ac:picMk id="33" creationId="{EC4CFEBB-1729-8761-D687-E240F6EE0C0F}"/>
          </ac:picMkLst>
        </pc:picChg>
        <pc:picChg chg="mod">
          <ac:chgData name="김소희" userId="292a1162-0793-4577-a94d-2dae0dfa5995" providerId="ADAL" clId="{3C42A691-025D-451E-B874-95C0DCA697DC}" dt="2022-05-29T04:25:03.277" v="14309" actId="1037"/>
          <ac:picMkLst>
            <pc:docMk/>
            <pc:sldMk cId="4270179320" sldId="275"/>
            <ac:picMk id="44" creationId="{7D67E9AB-E351-E292-85CC-31E6A95FAB15}"/>
          </ac:picMkLst>
        </pc:picChg>
        <pc:picChg chg="add del mod">
          <ac:chgData name="김소희" userId="292a1162-0793-4577-a94d-2dae0dfa5995" providerId="ADAL" clId="{3C42A691-025D-451E-B874-95C0DCA697DC}" dt="2022-05-29T04:24:09.217" v="14289" actId="478"/>
          <ac:picMkLst>
            <pc:docMk/>
            <pc:sldMk cId="4270179320" sldId="275"/>
            <ac:picMk id="51" creationId="{21CA63F8-D231-0160-EBDB-D239650FE00C}"/>
          </ac:picMkLst>
        </pc:picChg>
        <pc:picChg chg="mod">
          <ac:chgData name="김소희" userId="292a1162-0793-4577-a94d-2dae0dfa5995" providerId="ADAL" clId="{3C42A691-025D-451E-B874-95C0DCA697DC}" dt="2022-05-29T04:25:03.277" v="14309" actId="1037"/>
          <ac:picMkLst>
            <pc:docMk/>
            <pc:sldMk cId="4270179320" sldId="275"/>
            <ac:picMk id="52" creationId="{3FE13D82-794C-46B0-6F3A-F5E35001B420}"/>
          </ac:picMkLst>
        </pc:picChg>
        <pc:picChg chg="mod">
          <ac:chgData name="김소희" userId="292a1162-0793-4577-a94d-2dae0dfa5995" providerId="ADAL" clId="{3C42A691-025D-451E-B874-95C0DCA697DC}" dt="2022-05-29T04:25:03.277" v="14309" actId="1037"/>
          <ac:picMkLst>
            <pc:docMk/>
            <pc:sldMk cId="4270179320" sldId="275"/>
            <ac:picMk id="53" creationId="{28F05FCD-B96F-8246-9F66-0028B743A78E}"/>
          </ac:picMkLst>
        </pc:picChg>
        <pc:picChg chg="add mod">
          <ac:chgData name="김소희" userId="292a1162-0793-4577-a94d-2dae0dfa5995" providerId="ADAL" clId="{3C42A691-025D-451E-B874-95C0DCA697DC}" dt="2022-05-29T04:25:03.277" v="14309" actId="1037"/>
          <ac:picMkLst>
            <pc:docMk/>
            <pc:sldMk cId="4270179320" sldId="275"/>
            <ac:picMk id="2050" creationId="{93D8B111-6EED-2E33-F7D8-49E997ECD3D7}"/>
          </ac:picMkLst>
        </pc:picChg>
      </pc:sldChg>
      <pc:sldChg chg="addSp delSp modSp add mod modNotesTx">
        <pc:chgData name="김소희" userId="292a1162-0793-4577-a94d-2dae0dfa5995" providerId="ADAL" clId="{3C42A691-025D-451E-B874-95C0DCA697DC}" dt="2022-05-29T06:36:39.021" v="16988" actId="20577"/>
        <pc:sldMkLst>
          <pc:docMk/>
          <pc:sldMk cId="3282055880" sldId="276"/>
        </pc:sldMkLst>
        <pc:spChg chg="add del mod">
          <ac:chgData name="김소희" userId="292a1162-0793-4577-a94d-2dae0dfa5995" providerId="ADAL" clId="{3C42A691-025D-451E-B874-95C0DCA697DC}" dt="2022-05-27T06:37:02.591" v="2785" actId="21"/>
          <ac:spMkLst>
            <pc:docMk/>
            <pc:sldMk cId="3282055880" sldId="276"/>
            <ac:spMk id="6" creationId="{59689C21-1089-8821-B7AD-17F8ADBB9F36}"/>
          </ac:spMkLst>
        </pc:spChg>
        <pc:spChg chg="del mod">
          <ac:chgData name="김소희" userId="292a1162-0793-4577-a94d-2dae0dfa5995" providerId="ADAL" clId="{3C42A691-025D-451E-B874-95C0DCA697DC}" dt="2022-05-27T08:14:40.869" v="4478" actId="478"/>
          <ac:spMkLst>
            <pc:docMk/>
            <pc:sldMk cId="3282055880" sldId="276"/>
            <ac:spMk id="7" creationId="{186968AA-CDA5-6BCD-8669-F65F8D0CD178}"/>
          </ac:spMkLst>
        </pc:spChg>
        <pc:spChg chg="add del mod">
          <ac:chgData name="김소희" userId="292a1162-0793-4577-a94d-2dae0dfa5995" providerId="ADAL" clId="{3C42A691-025D-451E-B874-95C0DCA697DC}" dt="2022-05-27T07:37:47.051" v="3916" actId="478"/>
          <ac:spMkLst>
            <pc:docMk/>
            <pc:sldMk cId="3282055880" sldId="276"/>
            <ac:spMk id="8" creationId="{8BA3E6CF-C7EC-26A8-20DB-E6DBDFF31EF0}"/>
          </ac:spMkLst>
        </pc:spChg>
        <pc:spChg chg="mod">
          <ac:chgData name="김소희" userId="292a1162-0793-4577-a94d-2dae0dfa5995" providerId="ADAL" clId="{3C42A691-025D-451E-B874-95C0DCA697DC}" dt="2022-05-27T06:55:53.856" v="3582" actId="20577"/>
          <ac:spMkLst>
            <pc:docMk/>
            <pc:sldMk cId="3282055880" sldId="276"/>
            <ac:spMk id="11" creationId="{9B6A7BE8-DA0E-E598-1132-9B432BA49502}"/>
          </ac:spMkLst>
        </pc:spChg>
        <pc:spChg chg="add del mod">
          <ac:chgData name="김소희" userId="292a1162-0793-4577-a94d-2dae0dfa5995" providerId="ADAL" clId="{3C42A691-025D-451E-B874-95C0DCA697DC}" dt="2022-05-27T08:14:40.039" v="4477" actId="478"/>
          <ac:spMkLst>
            <pc:docMk/>
            <pc:sldMk cId="3282055880" sldId="276"/>
            <ac:spMk id="14" creationId="{8564A58A-16B0-FDF3-D728-9A8F0748724D}"/>
          </ac:spMkLst>
        </pc:spChg>
        <pc:spChg chg="add del mod">
          <ac:chgData name="김소희" userId="292a1162-0793-4577-a94d-2dae0dfa5995" providerId="ADAL" clId="{3C42A691-025D-451E-B874-95C0DCA697DC}" dt="2022-05-27T08:14:38.886" v="4476" actId="478"/>
          <ac:spMkLst>
            <pc:docMk/>
            <pc:sldMk cId="3282055880" sldId="276"/>
            <ac:spMk id="16" creationId="{C5E827F3-9456-A490-1A39-994CCA3E7FA5}"/>
          </ac:spMkLst>
        </pc:spChg>
        <pc:spChg chg="add del mod">
          <ac:chgData name="김소희" userId="292a1162-0793-4577-a94d-2dae0dfa5995" providerId="ADAL" clId="{3C42A691-025D-451E-B874-95C0DCA697DC}" dt="2022-05-27T08:14:38.886" v="4476" actId="478"/>
          <ac:spMkLst>
            <pc:docMk/>
            <pc:sldMk cId="3282055880" sldId="276"/>
            <ac:spMk id="17" creationId="{ABDE9408-0F05-5076-8803-97D95D3607C0}"/>
          </ac:spMkLst>
        </pc:spChg>
        <pc:spChg chg="add del mod">
          <ac:chgData name="김소희" userId="292a1162-0793-4577-a94d-2dae0dfa5995" providerId="ADAL" clId="{3C42A691-025D-451E-B874-95C0DCA697DC}" dt="2022-05-27T08:14:38.886" v="4476" actId="478"/>
          <ac:spMkLst>
            <pc:docMk/>
            <pc:sldMk cId="3282055880" sldId="276"/>
            <ac:spMk id="19" creationId="{B6C6BE57-260C-0D54-F82A-67FAF7ADA09E}"/>
          </ac:spMkLst>
        </pc:spChg>
        <pc:spChg chg="add mod">
          <ac:chgData name="김소희" userId="292a1162-0793-4577-a94d-2dae0dfa5995" providerId="ADAL" clId="{3C42A691-025D-451E-B874-95C0DCA697DC}" dt="2022-05-29T04:06:39.177" v="14190" actId="20577"/>
          <ac:spMkLst>
            <pc:docMk/>
            <pc:sldMk cId="3282055880" sldId="276"/>
            <ac:spMk id="21" creationId="{04D6D73A-7EB8-DD25-E1E9-D673FF981E11}"/>
          </ac:spMkLst>
        </pc:spChg>
        <pc:spChg chg="add del mod">
          <ac:chgData name="김소희" userId="292a1162-0793-4577-a94d-2dae0dfa5995" providerId="ADAL" clId="{3C42A691-025D-451E-B874-95C0DCA697DC}" dt="2022-05-27T08:14:38.886" v="4476" actId="478"/>
          <ac:spMkLst>
            <pc:docMk/>
            <pc:sldMk cId="3282055880" sldId="276"/>
            <ac:spMk id="21" creationId="{AAFAE459-B942-43E8-F924-DEF9AB290C25}"/>
          </ac:spMkLst>
        </pc:spChg>
        <pc:spChg chg="add mod">
          <ac:chgData name="김소희" userId="292a1162-0793-4577-a94d-2dae0dfa5995" providerId="ADAL" clId="{3C42A691-025D-451E-B874-95C0DCA697DC}" dt="2022-05-28T07:18:39.831" v="9273" actId="1035"/>
          <ac:spMkLst>
            <pc:docMk/>
            <pc:sldMk cId="3282055880" sldId="276"/>
            <ac:spMk id="22" creationId="{7C993F63-4B7C-8F1D-5138-9315498FA5BE}"/>
          </ac:spMkLst>
        </pc:spChg>
        <pc:spChg chg="add del mod">
          <ac:chgData name="김소희" userId="292a1162-0793-4577-a94d-2dae0dfa5995" providerId="ADAL" clId="{3C42A691-025D-451E-B874-95C0DCA697DC}" dt="2022-05-27T08:14:38.886" v="4476" actId="478"/>
          <ac:spMkLst>
            <pc:docMk/>
            <pc:sldMk cId="3282055880" sldId="276"/>
            <ac:spMk id="23" creationId="{4F7FCFEA-1FE3-6246-2838-63F2A2E3B8D6}"/>
          </ac:spMkLst>
        </pc:spChg>
        <pc:spChg chg="add del mod">
          <ac:chgData name="김소희" userId="292a1162-0793-4577-a94d-2dae0dfa5995" providerId="ADAL" clId="{3C42A691-025D-451E-B874-95C0DCA697DC}" dt="2022-05-27T08:14:38.886" v="4476" actId="478"/>
          <ac:spMkLst>
            <pc:docMk/>
            <pc:sldMk cId="3282055880" sldId="276"/>
            <ac:spMk id="26" creationId="{D5B4FC91-ACC6-4A08-6778-642FFEDA2BD2}"/>
          </ac:spMkLst>
        </pc:spChg>
        <pc:spChg chg="add del mod">
          <ac:chgData name="김소희" userId="292a1162-0793-4577-a94d-2dae0dfa5995" providerId="ADAL" clId="{3C42A691-025D-451E-B874-95C0DCA697DC}" dt="2022-05-27T08:14:38.886" v="4476" actId="478"/>
          <ac:spMkLst>
            <pc:docMk/>
            <pc:sldMk cId="3282055880" sldId="276"/>
            <ac:spMk id="27" creationId="{23C044BB-E024-BACF-E21C-AF2719FCD6E4}"/>
          </ac:spMkLst>
        </pc:spChg>
        <pc:spChg chg="add del mod">
          <ac:chgData name="김소희" userId="292a1162-0793-4577-a94d-2dae0dfa5995" providerId="ADAL" clId="{3C42A691-025D-451E-B874-95C0DCA697DC}" dt="2022-05-27T08:14:38.886" v="4476" actId="478"/>
          <ac:spMkLst>
            <pc:docMk/>
            <pc:sldMk cId="3282055880" sldId="276"/>
            <ac:spMk id="28" creationId="{8E119E42-597C-3013-0F93-EF39E2B424FF}"/>
          </ac:spMkLst>
        </pc:spChg>
        <pc:spChg chg="add del mod">
          <ac:chgData name="김소희" userId="292a1162-0793-4577-a94d-2dae0dfa5995" providerId="ADAL" clId="{3C42A691-025D-451E-B874-95C0DCA697DC}" dt="2022-05-27T08:14:38.886" v="4476" actId="478"/>
          <ac:spMkLst>
            <pc:docMk/>
            <pc:sldMk cId="3282055880" sldId="276"/>
            <ac:spMk id="30" creationId="{193A07C6-5ABC-5BBE-F591-B09B2C6998B1}"/>
          </ac:spMkLst>
        </pc:spChg>
        <pc:spChg chg="add del mod">
          <ac:chgData name="김소희" userId="292a1162-0793-4577-a94d-2dae0dfa5995" providerId="ADAL" clId="{3C42A691-025D-451E-B874-95C0DCA697DC}" dt="2022-05-27T08:14:38.886" v="4476" actId="478"/>
          <ac:spMkLst>
            <pc:docMk/>
            <pc:sldMk cId="3282055880" sldId="276"/>
            <ac:spMk id="31" creationId="{01372270-D527-4F54-3C21-721F46A34A7E}"/>
          </ac:spMkLst>
        </pc:spChg>
        <pc:spChg chg="add mod">
          <ac:chgData name="김소희" userId="292a1162-0793-4577-a94d-2dae0dfa5995" providerId="ADAL" clId="{3C42A691-025D-451E-B874-95C0DCA697DC}" dt="2022-05-29T04:27:37.757" v="14332" actId="207"/>
          <ac:spMkLst>
            <pc:docMk/>
            <pc:sldMk cId="3282055880" sldId="276"/>
            <ac:spMk id="47" creationId="{0F12969D-C420-0DC0-7CC3-9E18D76568B6}"/>
          </ac:spMkLst>
        </pc:spChg>
        <pc:spChg chg="add mod">
          <ac:chgData name="김소희" userId="292a1162-0793-4577-a94d-2dae0dfa5995" providerId="ADAL" clId="{3C42A691-025D-451E-B874-95C0DCA697DC}" dt="2022-05-29T04:27:46.109" v="14333" actId="207"/>
          <ac:spMkLst>
            <pc:docMk/>
            <pc:sldMk cId="3282055880" sldId="276"/>
            <ac:spMk id="48" creationId="{0D135B00-BD9D-1BFC-84BC-2F1A5D01006F}"/>
          </ac:spMkLst>
        </pc:spChg>
        <pc:spChg chg="add mod">
          <ac:chgData name="김소희" userId="292a1162-0793-4577-a94d-2dae0dfa5995" providerId="ADAL" clId="{3C42A691-025D-451E-B874-95C0DCA697DC}" dt="2022-05-28T07:18:39.831" v="9273" actId="1035"/>
          <ac:spMkLst>
            <pc:docMk/>
            <pc:sldMk cId="3282055880" sldId="276"/>
            <ac:spMk id="49" creationId="{5442E7B8-9EDD-D960-2CB7-CCF6E9F776F8}"/>
          </ac:spMkLst>
        </pc:spChg>
        <pc:spChg chg="add mod">
          <ac:chgData name="김소희" userId="292a1162-0793-4577-a94d-2dae0dfa5995" providerId="ADAL" clId="{3C42A691-025D-451E-B874-95C0DCA697DC}" dt="2022-05-28T07:18:39.831" v="9273" actId="1035"/>
          <ac:spMkLst>
            <pc:docMk/>
            <pc:sldMk cId="3282055880" sldId="276"/>
            <ac:spMk id="50" creationId="{1CA252D3-5845-DC67-00FF-57DFD13ACD90}"/>
          </ac:spMkLst>
        </pc:spChg>
        <pc:spChg chg="add mod">
          <ac:chgData name="김소희" userId="292a1162-0793-4577-a94d-2dae0dfa5995" providerId="ADAL" clId="{3C42A691-025D-451E-B874-95C0DCA697DC}" dt="2022-05-29T04:27:51.300" v="14334" actId="207"/>
          <ac:spMkLst>
            <pc:docMk/>
            <pc:sldMk cId="3282055880" sldId="276"/>
            <ac:spMk id="52" creationId="{1BFB8569-9BE5-54CD-93E3-867E5F60D662}"/>
          </ac:spMkLst>
        </pc:spChg>
        <pc:spChg chg="add mod">
          <ac:chgData name="김소희" userId="292a1162-0793-4577-a94d-2dae0dfa5995" providerId="ADAL" clId="{3C42A691-025D-451E-B874-95C0DCA697DC}" dt="2022-05-29T04:27:55.852" v="14335" actId="207"/>
          <ac:spMkLst>
            <pc:docMk/>
            <pc:sldMk cId="3282055880" sldId="276"/>
            <ac:spMk id="53" creationId="{B51094E6-E7E8-8467-0A9B-EE2FF65C50B9}"/>
          </ac:spMkLst>
        </pc:spChg>
        <pc:spChg chg="add mod">
          <ac:chgData name="김소희" userId="292a1162-0793-4577-a94d-2dae0dfa5995" providerId="ADAL" clId="{3C42A691-025D-451E-B874-95C0DCA697DC}" dt="2022-05-28T07:18:39.831" v="9273" actId="1035"/>
          <ac:spMkLst>
            <pc:docMk/>
            <pc:sldMk cId="3282055880" sldId="276"/>
            <ac:spMk id="54" creationId="{DC252D4C-4B44-7BAA-31F5-936AC61A042F}"/>
          </ac:spMkLst>
        </pc:spChg>
        <pc:spChg chg="add mod">
          <ac:chgData name="김소희" userId="292a1162-0793-4577-a94d-2dae0dfa5995" providerId="ADAL" clId="{3C42A691-025D-451E-B874-95C0DCA697DC}" dt="2022-05-28T07:18:39.831" v="9273" actId="1035"/>
          <ac:spMkLst>
            <pc:docMk/>
            <pc:sldMk cId="3282055880" sldId="276"/>
            <ac:spMk id="55" creationId="{A46B0D29-796D-B12B-08E1-C1E49AE83952}"/>
          </ac:spMkLst>
        </pc:spChg>
        <pc:grpChg chg="add del mod">
          <ac:chgData name="김소희" userId="292a1162-0793-4577-a94d-2dae0dfa5995" providerId="ADAL" clId="{3C42A691-025D-451E-B874-95C0DCA697DC}" dt="2022-05-27T08:22:27.887" v="4602" actId="165"/>
          <ac:grpSpMkLst>
            <pc:docMk/>
            <pc:sldMk cId="3282055880" sldId="276"/>
            <ac:grpSpMk id="41" creationId="{994F4EC3-38A6-03E6-C1FC-D92FBA9D6844}"/>
          </ac:grpSpMkLst>
        </pc:grpChg>
        <pc:grpChg chg="add mod">
          <ac:chgData name="김소희" userId="292a1162-0793-4577-a94d-2dae0dfa5995" providerId="ADAL" clId="{3C42A691-025D-451E-B874-95C0DCA697DC}" dt="2022-05-28T07:18:39.831" v="9273" actId="1035"/>
          <ac:grpSpMkLst>
            <pc:docMk/>
            <pc:sldMk cId="3282055880" sldId="276"/>
            <ac:grpSpMk id="46" creationId="{C3A3438D-96BB-58EA-946C-6C42BBA95C20}"/>
          </ac:grpSpMkLst>
        </pc:grpChg>
        <pc:picChg chg="add del mod">
          <ac:chgData name="김소희" userId="292a1162-0793-4577-a94d-2dae0dfa5995" providerId="ADAL" clId="{3C42A691-025D-451E-B874-95C0DCA697DC}" dt="2022-05-27T08:14:38.886" v="4476" actId="478"/>
          <ac:picMkLst>
            <pc:docMk/>
            <pc:sldMk cId="3282055880" sldId="276"/>
            <ac:picMk id="4" creationId="{F2B693E5-0657-7D67-98F4-93FCF6CB1DAA}"/>
          </ac:picMkLst>
        </pc:picChg>
        <pc:picChg chg="add del mod">
          <ac:chgData name="김소희" userId="292a1162-0793-4577-a94d-2dae0dfa5995" providerId="ADAL" clId="{3C42A691-025D-451E-B874-95C0DCA697DC}" dt="2022-05-27T08:14:38.886" v="4476" actId="478"/>
          <ac:picMkLst>
            <pc:docMk/>
            <pc:sldMk cId="3282055880" sldId="276"/>
            <ac:picMk id="10" creationId="{78EFD6D5-F64A-8A88-1947-8E14493C069B}"/>
          </ac:picMkLst>
        </pc:picChg>
        <pc:picChg chg="add del mod">
          <ac:chgData name="김소희" userId="292a1162-0793-4577-a94d-2dae0dfa5995" providerId="ADAL" clId="{3C42A691-025D-451E-B874-95C0DCA697DC}" dt="2022-05-27T08:14:38.886" v="4476" actId="478"/>
          <ac:picMkLst>
            <pc:docMk/>
            <pc:sldMk cId="3282055880" sldId="276"/>
            <ac:picMk id="13" creationId="{5F221E87-234E-A425-27FA-5E391D848E29}"/>
          </ac:picMkLst>
        </pc:picChg>
        <pc:picChg chg="add del mod">
          <ac:chgData name="김소희" userId="292a1162-0793-4577-a94d-2dae0dfa5995" providerId="ADAL" clId="{3C42A691-025D-451E-B874-95C0DCA697DC}" dt="2022-05-28T06:00:13.707" v="6539" actId="478"/>
          <ac:picMkLst>
            <pc:docMk/>
            <pc:sldMk cId="3282055880" sldId="276"/>
            <ac:picMk id="19" creationId="{0FFBD1F2-F563-51DC-FA4F-07637FAD3790}"/>
          </ac:picMkLst>
        </pc:picChg>
        <pc:picChg chg="add mod">
          <ac:chgData name="김소희" userId="292a1162-0793-4577-a94d-2dae0dfa5995" providerId="ADAL" clId="{3C42A691-025D-451E-B874-95C0DCA697DC}" dt="2022-05-28T07:18:39.831" v="9273" actId="1035"/>
          <ac:picMkLst>
            <pc:docMk/>
            <pc:sldMk cId="3282055880" sldId="276"/>
            <ac:picMk id="32" creationId="{01C3C3E9-85B9-90F0-2FDC-9D92BBE9711D}"/>
          </ac:picMkLst>
        </pc:picChg>
        <pc:picChg chg="add del mod">
          <ac:chgData name="김소희" userId="292a1162-0793-4577-a94d-2dae0dfa5995" providerId="ADAL" clId="{3C42A691-025D-451E-B874-95C0DCA697DC}" dt="2022-05-27T08:18:27.662" v="4538" actId="478"/>
          <ac:picMkLst>
            <pc:docMk/>
            <pc:sldMk cId="3282055880" sldId="276"/>
            <ac:picMk id="33" creationId="{2C8E2835-19C8-DBC8-3D72-7A62313DF2FC}"/>
          </ac:picMkLst>
        </pc:picChg>
        <pc:picChg chg="add del mod">
          <ac:chgData name="김소희" userId="292a1162-0793-4577-a94d-2dae0dfa5995" providerId="ADAL" clId="{3C42A691-025D-451E-B874-95C0DCA697DC}" dt="2022-05-27T08:15:38.559" v="4495" actId="478"/>
          <ac:picMkLst>
            <pc:docMk/>
            <pc:sldMk cId="3282055880" sldId="276"/>
            <ac:picMk id="34" creationId="{79E698E9-AF70-A645-1868-A30058D29D17}"/>
          </ac:picMkLst>
        </pc:picChg>
        <pc:picChg chg="add mod topLvl modCrop">
          <ac:chgData name="김소희" userId="292a1162-0793-4577-a94d-2dae0dfa5995" providerId="ADAL" clId="{3C42A691-025D-451E-B874-95C0DCA697DC}" dt="2022-05-28T07:18:39.831" v="9273" actId="1035"/>
          <ac:picMkLst>
            <pc:docMk/>
            <pc:sldMk cId="3282055880" sldId="276"/>
            <ac:picMk id="36" creationId="{C034AE67-6EB3-2145-ED53-4A608A4195B2}"/>
          </ac:picMkLst>
        </pc:picChg>
        <pc:picChg chg="add mod ord topLvl modCrop">
          <ac:chgData name="김소희" userId="292a1162-0793-4577-a94d-2dae0dfa5995" providerId="ADAL" clId="{3C42A691-025D-451E-B874-95C0DCA697DC}" dt="2022-05-28T07:18:39.831" v="9273" actId="1035"/>
          <ac:picMkLst>
            <pc:docMk/>
            <pc:sldMk cId="3282055880" sldId="276"/>
            <ac:picMk id="38" creationId="{F9F39A77-1AA1-8F16-E371-A69F746BCEB8}"/>
          </ac:picMkLst>
        </pc:picChg>
        <pc:picChg chg="add mod topLvl">
          <ac:chgData name="김소희" userId="292a1162-0793-4577-a94d-2dae0dfa5995" providerId="ADAL" clId="{3C42A691-025D-451E-B874-95C0DCA697DC}" dt="2022-05-28T07:18:39.831" v="9273" actId="1035"/>
          <ac:picMkLst>
            <pc:docMk/>
            <pc:sldMk cId="3282055880" sldId="276"/>
            <ac:picMk id="40" creationId="{4A77BABC-EAD9-2B4F-82AA-1C09C5205652}"/>
          </ac:picMkLst>
        </pc:picChg>
        <pc:picChg chg="add del">
          <ac:chgData name="김소희" userId="292a1162-0793-4577-a94d-2dae0dfa5995" providerId="ADAL" clId="{3C42A691-025D-451E-B874-95C0DCA697DC}" dt="2022-05-27T08:19:06.200" v="4540" actId="478"/>
          <ac:picMkLst>
            <pc:docMk/>
            <pc:sldMk cId="3282055880" sldId="276"/>
            <ac:picMk id="43" creationId="{67841B31-32C4-6965-C798-3C73726C9674}"/>
          </ac:picMkLst>
        </pc:picChg>
        <pc:picChg chg="add mod">
          <ac:chgData name="김소희" userId="292a1162-0793-4577-a94d-2dae0dfa5995" providerId="ADAL" clId="{3C42A691-025D-451E-B874-95C0DCA697DC}" dt="2022-05-28T07:18:39.831" v="9273" actId="1035"/>
          <ac:picMkLst>
            <pc:docMk/>
            <pc:sldMk cId="3282055880" sldId="276"/>
            <ac:picMk id="45" creationId="{9CDDA216-4498-3E6C-75CC-15F38F270008}"/>
          </ac:picMkLst>
        </pc:picChg>
        <pc:picChg chg="add del">
          <ac:chgData name="김소희" userId="292a1162-0793-4577-a94d-2dae0dfa5995" providerId="ADAL" clId="{3C42A691-025D-451E-B874-95C0DCA697DC}" dt="2022-05-27T08:16:20.338" v="4503" actId="478"/>
          <ac:picMkLst>
            <pc:docMk/>
            <pc:sldMk cId="3282055880" sldId="276"/>
            <ac:picMk id="6146" creationId="{C39B3B7E-A882-F42D-8C2C-697A81857E8A}"/>
          </ac:picMkLst>
        </pc:picChg>
        <pc:cxnChg chg="add mod">
          <ac:chgData name="김소희" userId="292a1162-0793-4577-a94d-2dae0dfa5995" providerId="ADAL" clId="{3C42A691-025D-451E-B874-95C0DCA697DC}" dt="2022-05-28T07:18:39.831" v="9273" actId="1035"/>
          <ac:cxnSpMkLst>
            <pc:docMk/>
            <pc:sldMk cId="3282055880" sldId="276"/>
            <ac:cxnSpMk id="4" creationId="{97F4DED5-F90D-84C0-702D-FF3E8BE13204}"/>
          </ac:cxnSpMkLst>
        </pc:cxnChg>
        <pc:cxnChg chg="add del mod">
          <ac:chgData name="김소희" userId="292a1162-0793-4577-a94d-2dae0dfa5995" providerId="ADAL" clId="{3C42A691-025D-451E-B874-95C0DCA697DC}" dt="2022-05-27T08:14:38.886" v="4476" actId="478"/>
          <ac:cxnSpMkLst>
            <pc:docMk/>
            <pc:sldMk cId="3282055880" sldId="276"/>
            <ac:cxnSpMk id="18" creationId="{5D9C5DFE-BB57-80E9-873E-ED9550B48397}"/>
          </ac:cxnSpMkLst>
        </pc:cxnChg>
        <pc:cxnChg chg="add del mod">
          <ac:chgData name="김소희" userId="292a1162-0793-4577-a94d-2dae0dfa5995" providerId="ADAL" clId="{3C42A691-025D-451E-B874-95C0DCA697DC}" dt="2022-05-27T08:14:38.886" v="4476" actId="478"/>
          <ac:cxnSpMkLst>
            <pc:docMk/>
            <pc:sldMk cId="3282055880" sldId="276"/>
            <ac:cxnSpMk id="22" creationId="{53025A5E-1E66-A0C5-0A68-9AE683484AAF}"/>
          </ac:cxnSpMkLst>
        </pc:cxnChg>
        <pc:cxnChg chg="add del mod">
          <ac:chgData name="김소희" userId="292a1162-0793-4577-a94d-2dae0dfa5995" providerId="ADAL" clId="{3C42A691-025D-451E-B874-95C0DCA697DC}" dt="2022-05-27T08:14:38.886" v="4476" actId="478"/>
          <ac:cxnSpMkLst>
            <pc:docMk/>
            <pc:sldMk cId="3282055880" sldId="276"/>
            <ac:cxnSpMk id="25" creationId="{719E9D67-55FF-312A-68D4-0C230A655ECC}"/>
          </ac:cxnSpMkLst>
        </pc:cxnChg>
        <pc:cxnChg chg="add del mod">
          <ac:chgData name="김소희" userId="292a1162-0793-4577-a94d-2dae0dfa5995" providerId="ADAL" clId="{3C42A691-025D-451E-B874-95C0DCA697DC}" dt="2022-05-27T08:14:38.886" v="4476" actId="478"/>
          <ac:cxnSpMkLst>
            <pc:docMk/>
            <pc:sldMk cId="3282055880" sldId="276"/>
            <ac:cxnSpMk id="29" creationId="{A1653AF0-70EC-10CF-C7CA-B574CF8C5E48}"/>
          </ac:cxnSpMkLst>
        </pc:cxnChg>
      </pc:sldChg>
      <pc:sldChg chg="addSp delSp modSp add del mod modNotesTx">
        <pc:chgData name="김소희" userId="292a1162-0793-4577-a94d-2dae0dfa5995" providerId="ADAL" clId="{3C42A691-025D-451E-B874-95C0DCA697DC}" dt="2022-05-27T08:11:53.911" v="4429" actId="2696"/>
        <pc:sldMkLst>
          <pc:docMk/>
          <pc:sldMk cId="3516752582" sldId="277"/>
        </pc:sldMkLst>
        <pc:spChg chg="del">
          <ac:chgData name="김소희" userId="292a1162-0793-4577-a94d-2dae0dfa5995" providerId="ADAL" clId="{3C42A691-025D-451E-B874-95C0DCA697DC}" dt="2022-05-27T06:52:57.810" v="3497" actId="478"/>
          <ac:spMkLst>
            <pc:docMk/>
            <pc:sldMk cId="3516752582" sldId="277"/>
            <ac:spMk id="7" creationId="{186968AA-CDA5-6BCD-8669-F65F8D0CD178}"/>
          </ac:spMkLst>
        </pc:spChg>
        <pc:spChg chg="del">
          <ac:chgData name="김소희" userId="292a1162-0793-4577-a94d-2dae0dfa5995" providerId="ADAL" clId="{3C42A691-025D-451E-B874-95C0DCA697DC}" dt="2022-05-27T06:53:00.052" v="3498" actId="478"/>
          <ac:spMkLst>
            <pc:docMk/>
            <pc:sldMk cId="3516752582" sldId="277"/>
            <ac:spMk id="10" creationId="{3644B7D8-66BF-A2A6-5EB1-A37610CBB70E}"/>
          </ac:spMkLst>
        </pc:spChg>
        <pc:spChg chg="mod">
          <ac:chgData name="김소희" userId="292a1162-0793-4577-a94d-2dae0dfa5995" providerId="ADAL" clId="{3C42A691-025D-451E-B874-95C0DCA697DC}" dt="2022-05-27T07:04:07.179" v="3620"/>
          <ac:spMkLst>
            <pc:docMk/>
            <pc:sldMk cId="3516752582" sldId="277"/>
            <ac:spMk id="11" creationId="{9B6A7BE8-DA0E-E598-1132-9B432BA49502}"/>
          </ac:spMkLst>
        </pc:spChg>
        <pc:spChg chg="del">
          <ac:chgData name="김소희" userId="292a1162-0793-4577-a94d-2dae0dfa5995" providerId="ADAL" clId="{3C42A691-025D-451E-B874-95C0DCA697DC}" dt="2022-05-27T06:52:57.810" v="3497" actId="478"/>
          <ac:spMkLst>
            <pc:docMk/>
            <pc:sldMk cId="3516752582" sldId="277"/>
            <ac:spMk id="12" creationId="{FA86B194-C6F2-9A30-65E2-3D83DC8D52BE}"/>
          </ac:spMkLst>
        </pc:spChg>
        <pc:spChg chg="add mod">
          <ac:chgData name="김소희" userId="292a1162-0793-4577-a94d-2dae0dfa5995" providerId="ADAL" clId="{3C42A691-025D-451E-B874-95C0DCA697DC}" dt="2022-05-27T06:53:55.424" v="3515" actId="208"/>
          <ac:spMkLst>
            <pc:docMk/>
            <pc:sldMk cId="3516752582" sldId="277"/>
            <ac:spMk id="20" creationId="{0A2914C7-8C13-009B-8BAB-20200ACCF219}"/>
          </ac:spMkLst>
        </pc:spChg>
        <pc:spChg chg="add mod">
          <ac:chgData name="김소희" userId="292a1162-0793-4577-a94d-2dae0dfa5995" providerId="ADAL" clId="{3C42A691-025D-451E-B874-95C0DCA697DC}" dt="2022-05-27T06:53:58.860" v="3516" actId="208"/>
          <ac:spMkLst>
            <pc:docMk/>
            <pc:sldMk cId="3516752582" sldId="277"/>
            <ac:spMk id="21" creationId="{CDEE9427-0130-382B-7D8B-51C80769A50A}"/>
          </ac:spMkLst>
        </pc:spChg>
        <pc:spChg chg="add mod">
          <ac:chgData name="김소희" userId="292a1162-0793-4577-a94d-2dae0dfa5995" providerId="ADAL" clId="{3C42A691-025D-451E-B874-95C0DCA697DC}" dt="2022-05-27T06:53:53.408" v="3514" actId="208"/>
          <ac:spMkLst>
            <pc:docMk/>
            <pc:sldMk cId="3516752582" sldId="277"/>
            <ac:spMk id="23" creationId="{2A7207B3-3C3D-B156-DF8F-857DA0F470E1}"/>
          </ac:spMkLst>
        </pc:spChg>
        <pc:spChg chg="del">
          <ac:chgData name="김소희" userId="292a1162-0793-4577-a94d-2dae0dfa5995" providerId="ADAL" clId="{3C42A691-025D-451E-B874-95C0DCA697DC}" dt="2022-05-27T06:52:57.810" v="3497" actId="478"/>
          <ac:spMkLst>
            <pc:docMk/>
            <pc:sldMk cId="3516752582" sldId="277"/>
            <ac:spMk id="24" creationId="{0F16321F-F58C-117F-3262-775F8C34CB98}"/>
          </ac:spMkLst>
        </pc:spChg>
        <pc:spChg chg="add mod">
          <ac:chgData name="김소희" userId="292a1162-0793-4577-a94d-2dae0dfa5995" providerId="ADAL" clId="{3C42A691-025D-451E-B874-95C0DCA697DC}" dt="2022-05-27T06:55:10.852" v="3523" actId="208"/>
          <ac:spMkLst>
            <pc:docMk/>
            <pc:sldMk cId="3516752582" sldId="277"/>
            <ac:spMk id="25" creationId="{38DBC1D4-AF7B-AF26-DDDB-F4D246C21D6E}"/>
          </ac:spMkLst>
        </pc:spChg>
        <pc:spChg chg="del">
          <ac:chgData name="김소희" userId="292a1162-0793-4577-a94d-2dae0dfa5995" providerId="ADAL" clId="{3C42A691-025D-451E-B874-95C0DCA697DC}" dt="2022-05-27T06:52:57.810" v="3497" actId="478"/>
          <ac:spMkLst>
            <pc:docMk/>
            <pc:sldMk cId="3516752582" sldId="277"/>
            <ac:spMk id="26" creationId="{B936D515-1AFF-0A52-3018-F717D224619D}"/>
          </ac:spMkLst>
        </pc:spChg>
        <pc:spChg chg="del">
          <ac:chgData name="김소희" userId="292a1162-0793-4577-a94d-2dae0dfa5995" providerId="ADAL" clId="{3C42A691-025D-451E-B874-95C0DCA697DC}" dt="2022-05-27T06:52:57.810" v="3497" actId="478"/>
          <ac:spMkLst>
            <pc:docMk/>
            <pc:sldMk cId="3516752582" sldId="277"/>
            <ac:spMk id="27" creationId="{F676D133-6C7A-AB0D-1545-DC630B47C6CB}"/>
          </ac:spMkLst>
        </pc:spChg>
        <pc:spChg chg="del">
          <ac:chgData name="김소희" userId="292a1162-0793-4577-a94d-2dae0dfa5995" providerId="ADAL" clId="{3C42A691-025D-451E-B874-95C0DCA697DC}" dt="2022-05-27T06:52:57.810" v="3497" actId="478"/>
          <ac:spMkLst>
            <pc:docMk/>
            <pc:sldMk cId="3516752582" sldId="277"/>
            <ac:spMk id="30" creationId="{3C112BF0-C315-DE13-C34B-531FC4C8274C}"/>
          </ac:spMkLst>
        </pc:spChg>
        <pc:spChg chg="del">
          <ac:chgData name="김소희" userId="292a1162-0793-4577-a94d-2dae0dfa5995" providerId="ADAL" clId="{3C42A691-025D-451E-B874-95C0DCA697DC}" dt="2022-05-27T06:52:57.810" v="3497" actId="478"/>
          <ac:spMkLst>
            <pc:docMk/>
            <pc:sldMk cId="3516752582" sldId="277"/>
            <ac:spMk id="31" creationId="{43366293-0713-E1F8-1173-567040367D01}"/>
          </ac:spMkLst>
        </pc:spChg>
        <pc:spChg chg="del">
          <ac:chgData name="김소희" userId="292a1162-0793-4577-a94d-2dae0dfa5995" providerId="ADAL" clId="{3C42A691-025D-451E-B874-95C0DCA697DC}" dt="2022-05-27T06:52:57.810" v="3497" actId="478"/>
          <ac:spMkLst>
            <pc:docMk/>
            <pc:sldMk cId="3516752582" sldId="277"/>
            <ac:spMk id="33" creationId="{85541D85-61A2-6493-8EE0-DA13ED806C5B}"/>
          </ac:spMkLst>
        </pc:spChg>
        <pc:picChg chg="mod">
          <ac:chgData name="김소희" userId="292a1162-0793-4577-a94d-2dae0dfa5995" providerId="ADAL" clId="{3C42A691-025D-451E-B874-95C0DCA697DC}" dt="2022-05-27T08:07:46.482" v="4356" actId="2085"/>
          <ac:picMkLst>
            <pc:docMk/>
            <pc:sldMk cId="3516752582" sldId="277"/>
            <ac:picMk id="8" creationId="{85C46689-FECC-22C4-0354-05FB66BB95E5}"/>
          </ac:picMkLst>
        </pc:picChg>
        <pc:picChg chg="del">
          <ac:chgData name="김소희" userId="292a1162-0793-4577-a94d-2dae0dfa5995" providerId="ADAL" clId="{3C42A691-025D-451E-B874-95C0DCA697DC}" dt="2022-05-27T06:52:57.810" v="3497" actId="478"/>
          <ac:picMkLst>
            <pc:docMk/>
            <pc:sldMk cId="3516752582" sldId="277"/>
            <ac:picMk id="14" creationId="{C81BAF65-2B52-81E1-C14E-4EBFA391700B}"/>
          </ac:picMkLst>
        </pc:picChg>
        <pc:picChg chg="del">
          <ac:chgData name="김소희" userId="292a1162-0793-4577-a94d-2dae0dfa5995" providerId="ADAL" clId="{3C42A691-025D-451E-B874-95C0DCA697DC}" dt="2022-05-27T06:52:57.810" v="3497" actId="478"/>
          <ac:picMkLst>
            <pc:docMk/>
            <pc:sldMk cId="3516752582" sldId="277"/>
            <ac:picMk id="16" creationId="{6FC7AEE6-FFEB-C4D7-AE00-90337F418EBD}"/>
          </ac:picMkLst>
        </pc:picChg>
        <pc:picChg chg="del">
          <ac:chgData name="김소희" userId="292a1162-0793-4577-a94d-2dae0dfa5995" providerId="ADAL" clId="{3C42A691-025D-451E-B874-95C0DCA697DC}" dt="2022-05-27T06:52:57.810" v="3497" actId="478"/>
          <ac:picMkLst>
            <pc:docMk/>
            <pc:sldMk cId="3516752582" sldId="277"/>
            <ac:picMk id="18" creationId="{AC475B4D-2F1B-1710-41DB-3C039EFF4349}"/>
          </ac:picMkLst>
        </pc:picChg>
        <pc:picChg chg="del">
          <ac:chgData name="김소희" userId="292a1162-0793-4577-a94d-2dae0dfa5995" providerId="ADAL" clId="{3C42A691-025D-451E-B874-95C0DCA697DC}" dt="2022-05-27T06:52:57.810" v="3497" actId="478"/>
          <ac:picMkLst>
            <pc:docMk/>
            <pc:sldMk cId="3516752582" sldId="277"/>
            <ac:picMk id="29" creationId="{C4E4CFA2-BD07-8683-A4C8-A0C79607873F}"/>
          </ac:picMkLst>
        </pc:picChg>
        <pc:cxnChg chg="del">
          <ac:chgData name="김소희" userId="292a1162-0793-4577-a94d-2dae0dfa5995" providerId="ADAL" clId="{3C42A691-025D-451E-B874-95C0DCA697DC}" dt="2022-05-27T06:52:57.810" v="3497" actId="478"/>
          <ac:cxnSpMkLst>
            <pc:docMk/>
            <pc:sldMk cId="3516752582" sldId="277"/>
            <ac:cxnSpMk id="22" creationId="{4A72F029-4A0B-5F03-F44B-265A5BB30D85}"/>
          </ac:cxnSpMkLst>
        </pc:cxnChg>
      </pc:sldChg>
      <pc:sldChg chg="addSp delSp modSp add mod modNotesTx">
        <pc:chgData name="김소희" userId="292a1162-0793-4577-a94d-2dae0dfa5995" providerId="ADAL" clId="{3C42A691-025D-451E-B874-95C0DCA697DC}" dt="2022-05-29T06:49:55.222" v="17148" actId="2711"/>
        <pc:sldMkLst>
          <pc:docMk/>
          <pc:sldMk cId="1428640764" sldId="278"/>
        </pc:sldMkLst>
        <pc:spChg chg="mod">
          <ac:chgData name="김소희" userId="292a1162-0793-4577-a94d-2dae0dfa5995" providerId="ADAL" clId="{3C42A691-025D-451E-B874-95C0DCA697DC}" dt="2022-05-27T08:55:55.037" v="5627" actId="207"/>
          <ac:spMkLst>
            <pc:docMk/>
            <pc:sldMk cId="1428640764" sldId="278"/>
            <ac:spMk id="7" creationId="{186968AA-CDA5-6BCD-8669-F65F8D0CD178}"/>
          </ac:spMkLst>
        </pc:spChg>
        <pc:spChg chg="mod">
          <ac:chgData name="김소희" userId="292a1162-0793-4577-a94d-2dae0dfa5995" providerId="ADAL" clId="{3C42A691-025D-451E-B874-95C0DCA697DC}" dt="2022-05-29T06:49:55.222" v="17148" actId="2711"/>
          <ac:spMkLst>
            <pc:docMk/>
            <pc:sldMk cId="1428640764" sldId="278"/>
            <ac:spMk id="8" creationId="{8BA3E6CF-C7EC-26A8-20DB-E6DBDFF31EF0}"/>
          </ac:spMkLst>
        </pc:spChg>
        <pc:spChg chg="add mod">
          <ac:chgData name="김소희" userId="292a1162-0793-4577-a94d-2dae0dfa5995" providerId="ADAL" clId="{3C42A691-025D-451E-B874-95C0DCA697DC}" dt="2022-05-27T09:10:20.092" v="5896" actId="1076"/>
          <ac:spMkLst>
            <pc:docMk/>
            <pc:sldMk cId="1428640764" sldId="278"/>
            <ac:spMk id="14" creationId="{20B8B25F-E85C-36A6-4523-4C2ACF42EB70}"/>
          </ac:spMkLst>
        </pc:spChg>
        <pc:spChg chg="add mod">
          <ac:chgData name="김소희" userId="292a1162-0793-4577-a94d-2dae0dfa5995" providerId="ADAL" clId="{3C42A691-025D-451E-B874-95C0DCA697DC}" dt="2022-05-27T09:10:00.743" v="5894" actId="1076"/>
          <ac:spMkLst>
            <pc:docMk/>
            <pc:sldMk cId="1428640764" sldId="278"/>
            <ac:spMk id="16" creationId="{7F04E69E-0B1D-0B82-1565-69B1CA972C0D}"/>
          </ac:spMkLst>
        </pc:spChg>
        <pc:spChg chg="add mod">
          <ac:chgData name="김소희" userId="292a1162-0793-4577-a94d-2dae0dfa5995" providerId="ADAL" clId="{3C42A691-025D-451E-B874-95C0DCA697DC}" dt="2022-05-27T08:58:10.357" v="5646" actId="1035"/>
          <ac:spMkLst>
            <pc:docMk/>
            <pc:sldMk cId="1428640764" sldId="278"/>
            <ac:spMk id="17" creationId="{6B38B276-1447-FC43-02C9-0CFB5DEB0DFC}"/>
          </ac:spMkLst>
        </pc:spChg>
        <pc:spChg chg="add mod">
          <ac:chgData name="김소희" userId="292a1162-0793-4577-a94d-2dae0dfa5995" providerId="ADAL" clId="{3C42A691-025D-451E-B874-95C0DCA697DC}" dt="2022-05-27T09:01:59.676" v="5707" actId="207"/>
          <ac:spMkLst>
            <pc:docMk/>
            <pc:sldMk cId="1428640764" sldId="278"/>
            <ac:spMk id="18" creationId="{B0CB479F-51BA-8646-9C0B-276061A6AC4E}"/>
          </ac:spMkLst>
        </pc:spChg>
        <pc:spChg chg="add mod">
          <ac:chgData name="김소희" userId="292a1162-0793-4577-a94d-2dae0dfa5995" providerId="ADAL" clId="{3C42A691-025D-451E-B874-95C0DCA697DC}" dt="2022-05-28T08:12:42.573" v="11506" actId="113"/>
          <ac:spMkLst>
            <pc:docMk/>
            <pc:sldMk cId="1428640764" sldId="278"/>
            <ac:spMk id="22" creationId="{0FAFA82D-33C3-0406-6CB2-181D7A912B07}"/>
          </ac:spMkLst>
        </pc:spChg>
        <pc:spChg chg="add mod">
          <ac:chgData name="김소희" userId="292a1162-0793-4577-a94d-2dae0dfa5995" providerId="ADAL" clId="{3C42A691-025D-451E-B874-95C0DCA697DC}" dt="2022-05-28T08:12:49.030" v="11508" actId="113"/>
          <ac:spMkLst>
            <pc:docMk/>
            <pc:sldMk cId="1428640764" sldId="278"/>
            <ac:spMk id="23" creationId="{47CB5322-18BE-F51D-4DF6-9F63914916EF}"/>
          </ac:spMkLst>
        </pc:spChg>
        <pc:spChg chg="add mod">
          <ac:chgData name="김소희" userId="292a1162-0793-4577-a94d-2dae0dfa5995" providerId="ADAL" clId="{3C42A691-025D-451E-B874-95C0DCA697DC}" dt="2022-05-27T09:03:13.371" v="5718" actId="14100"/>
          <ac:spMkLst>
            <pc:docMk/>
            <pc:sldMk cId="1428640764" sldId="278"/>
            <ac:spMk id="25" creationId="{9054EBFF-918A-C7CA-DA67-6CB33F9D81AC}"/>
          </ac:spMkLst>
        </pc:spChg>
        <pc:spChg chg="add mod">
          <ac:chgData name="김소희" userId="292a1162-0793-4577-a94d-2dae0dfa5995" providerId="ADAL" clId="{3C42A691-025D-451E-B874-95C0DCA697DC}" dt="2022-05-29T06:49:09.966" v="17142" actId="208"/>
          <ac:spMkLst>
            <pc:docMk/>
            <pc:sldMk cId="1428640764" sldId="278"/>
            <ac:spMk id="27" creationId="{6188C8EB-3AD9-0D49-C5AE-2B389129EFEF}"/>
          </ac:spMkLst>
        </pc:spChg>
        <pc:spChg chg="add mod">
          <ac:chgData name="김소희" userId="292a1162-0793-4577-a94d-2dae0dfa5995" providerId="ADAL" clId="{3C42A691-025D-451E-B874-95C0DCA697DC}" dt="2022-05-27T08:58:10.357" v="5646" actId="1035"/>
          <ac:spMkLst>
            <pc:docMk/>
            <pc:sldMk cId="1428640764" sldId="278"/>
            <ac:spMk id="28" creationId="{F71FD1F8-0B57-2F58-3F15-4C149675B8A7}"/>
          </ac:spMkLst>
        </pc:spChg>
        <pc:spChg chg="add mod">
          <ac:chgData name="김소희" userId="292a1162-0793-4577-a94d-2dae0dfa5995" providerId="ADAL" clId="{3C42A691-025D-451E-B874-95C0DCA697DC}" dt="2022-05-29T04:06:55.111" v="14198" actId="20577"/>
          <ac:spMkLst>
            <pc:docMk/>
            <pc:sldMk cId="1428640764" sldId="278"/>
            <ac:spMk id="29" creationId="{17C2DC9C-1A6A-C3B4-B574-6143D914F6EC}"/>
          </ac:spMkLst>
        </pc:spChg>
        <pc:spChg chg="add mod">
          <ac:chgData name="김소희" userId="292a1162-0793-4577-a94d-2dae0dfa5995" providerId="ADAL" clId="{3C42A691-025D-451E-B874-95C0DCA697DC}" dt="2022-05-27T09:09:56.062" v="5893" actId="1076"/>
          <ac:spMkLst>
            <pc:docMk/>
            <pc:sldMk cId="1428640764" sldId="278"/>
            <ac:spMk id="30" creationId="{2216899D-4268-7BD5-3A21-67D744444C14}"/>
          </ac:spMkLst>
        </pc:spChg>
        <pc:spChg chg="add mod">
          <ac:chgData name="김소희" userId="292a1162-0793-4577-a94d-2dae0dfa5995" providerId="ADAL" clId="{3C42A691-025D-451E-B874-95C0DCA697DC}" dt="2022-05-27T08:58:10.357" v="5646" actId="1035"/>
          <ac:spMkLst>
            <pc:docMk/>
            <pc:sldMk cId="1428640764" sldId="278"/>
            <ac:spMk id="32" creationId="{2AD0F387-7617-1170-C795-6B986D93CD18}"/>
          </ac:spMkLst>
        </pc:spChg>
        <pc:spChg chg="add mod">
          <ac:chgData name="김소희" userId="292a1162-0793-4577-a94d-2dae0dfa5995" providerId="ADAL" clId="{3C42A691-025D-451E-B874-95C0DCA697DC}" dt="2022-05-27T09:03:48.936" v="5727" actId="1076"/>
          <ac:spMkLst>
            <pc:docMk/>
            <pc:sldMk cId="1428640764" sldId="278"/>
            <ac:spMk id="35" creationId="{5EC14F76-C3EA-ABDD-3EB5-736F31607EE7}"/>
          </ac:spMkLst>
        </pc:spChg>
        <pc:spChg chg="add mod">
          <ac:chgData name="김소희" userId="292a1162-0793-4577-a94d-2dae0dfa5995" providerId="ADAL" clId="{3C42A691-025D-451E-B874-95C0DCA697DC}" dt="2022-05-28T06:13:41.472" v="7115" actId="207"/>
          <ac:spMkLst>
            <pc:docMk/>
            <pc:sldMk cId="1428640764" sldId="278"/>
            <ac:spMk id="36" creationId="{EBCC0976-29EC-4D1D-89DB-0E3D628AE4BB}"/>
          </ac:spMkLst>
        </pc:spChg>
        <pc:spChg chg="add mod">
          <ac:chgData name="김소희" userId="292a1162-0793-4577-a94d-2dae0dfa5995" providerId="ADAL" clId="{3C42A691-025D-451E-B874-95C0DCA697DC}" dt="2022-05-28T06:12:51.738" v="7107" actId="207"/>
          <ac:spMkLst>
            <pc:docMk/>
            <pc:sldMk cId="1428640764" sldId="278"/>
            <ac:spMk id="38" creationId="{768233EF-F98A-9E82-77E8-7FB897450B54}"/>
          </ac:spMkLst>
        </pc:spChg>
        <pc:picChg chg="add mod">
          <ac:chgData name="김소희" userId="292a1162-0793-4577-a94d-2dae0dfa5995" providerId="ADAL" clId="{3C42A691-025D-451E-B874-95C0DCA697DC}" dt="2022-05-27T09:00:09.351" v="5697" actId="14100"/>
          <ac:picMkLst>
            <pc:docMk/>
            <pc:sldMk cId="1428640764" sldId="278"/>
            <ac:picMk id="4" creationId="{DECCA3CB-3C32-9BE6-8AA1-9B4D6D618976}"/>
          </ac:picMkLst>
        </pc:picChg>
        <pc:picChg chg="add del">
          <ac:chgData name="김소희" userId="292a1162-0793-4577-a94d-2dae0dfa5995" providerId="ADAL" clId="{3C42A691-025D-451E-B874-95C0DCA697DC}" dt="2022-05-27T08:48:12.109" v="5394" actId="22"/>
          <ac:picMkLst>
            <pc:docMk/>
            <pc:sldMk cId="1428640764" sldId="278"/>
            <ac:picMk id="6" creationId="{AC95A9A0-9BFB-D831-96BD-9231B2ACF879}"/>
          </ac:picMkLst>
        </pc:picChg>
        <pc:picChg chg="add del mod">
          <ac:chgData name="김소희" userId="292a1162-0793-4577-a94d-2dae0dfa5995" providerId="ADAL" clId="{3C42A691-025D-451E-B874-95C0DCA697DC}" dt="2022-05-27T08:06:47.342" v="4339"/>
          <ac:picMkLst>
            <pc:docMk/>
            <pc:sldMk cId="1428640764" sldId="278"/>
            <ac:picMk id="10" creationId="{CF958764-241C-A805-77EF-ED3DF0DA3389}"/>
          </ac:picMkLst>
        </pc:picChg>
        <pc:picChg chg="add mod">
          <ac:chgData name="김소희" userId="292a1162-0793-4577-a94d-2dae0dfa5995" providerId="ADAL" clId="{3C42A691-025D-451E-B874-95C0DCA697DC}" dt="2022-05-27T08:58:10.357" v="5646" actId="1035"/>
          <ac:picMkLst>
            <pc:docMk/>
            <pc:sldMk cId="1428640764" sldId="278"/>
            <ac:picMk id="13" creationId="{12203ADD-F2C5-4001-F50F-6C266AF18C67}"/>
          </ac:picMkLst>
        </pc:picChg>
        <pc:picChg chg="add mod">
          <ac:chgData name="김소희" userId="292a1162-0793-4577-a94d-2dae0dfa5995" providerId="ADAL" clId="{3C42A691-025D-451E-B874-95C0DCA697DC}" dt="2022-05-27T09:03:37.807" v="5724" actId="1076"/>
          <ac:picMkLst>
            <pc:docMk/>
            <pc:sldMk cId="1428640764" sldId="278"/>
            <ac:picMk id="34" creationId="{3C11C3EC-0ED9-8C03-2A5A-2AF5ADE2DE01}"/>
          </ac:picMkLst>
        </pc:picChg>
        <pc:cxnChg chg="add mod">
          <ac:chgData name="김소희" userId="292a1162-0793-4577-a94d-2dae0dfa5995" providerId="ADAL" clId="{3C42A691-025D-451E-B874-95C0DCA697DC}" dt="2022-05-27T08:58:10.357" v="5646" actId="1035"/>
          <ac:cxnSpMkLst>
            <pc:docMk/>
            <pc:sldMk cId="1428640764" sldId="278"/>
            <ac:cxnSpMk id="15" creationId="{E78C5BDA-A363-F0F4-447B-5FF7F2F2B8AC}"/>
          </ac:cxnSpMkLst>
        </pc:cxnChg>
        <pc:cxnChg chg="add mod">
          <ac:chgData name="김소희" userId="292a1162-0793-4577-a94d-2dae0dfa5995" providerId="ADAL" clId="{3C42A691-025D-451E-B874-95C0DCA697DC}" dt="2022-05-28T06:13:21.450" v="7114" actId="1037"/>
          <ac:cxnSpMkLst>
            <pc:docMk/>
            <pc:sldMk cId="1428640764" sldId="278"/>
            <ac:cxnSpMk id="19" creationId="{5B08EFBC-A7CA-E8CD-D88F-91AA47DE2645}"/>
          </ac:cxnSpMkLst>
        </pc:cxnChg>
        <pc:cxnChg chg="add mod">
          <ac:chgData name="김소희" userId="292a1162-0793-4577-a94d-2dae0dfa5995" providerId="ADAL" clId="{3C42A691-025D-451E-B874-95C0DCA697DC}" dt="2022-05-27T09:01:48.427" v="5706" actId="14100"/>
          <ac:cxnSpMkLst>
            <pc:docMk/>
            <pc:sldMk cId="1428640764" sldId="278"/>
            <ac:cxnSpMk id="24" creationId="{C47F62C6-744D-BA93-AC93-E596220041BE}"/>
          </ac:cxnSpMkLst>
        </pc:cxnChg>
      </pc:sldChg>
      <pc:sldChg chg="addSp delSp modSp add mod ord modAnim modNotesTx">
        <pc:chgData name="김소희" userId="292a1162-0793-4577-a94d-2dae0dfa5995" providerId="ADAL" clId="{3C42A691-025D-451E-B874-95C0DCA697DC}" dt="2022-05-29T06:44:27.551" v="17037"/>
        <pc:sldMkLst>
          <pc:docMk/>
          <pc:sldMk cId="983975165" sldId="279"/>
        </pc:sldMkLst>
        <pc:spChg chg="add mod">
          <ac:chgData name="김소희" userId="292a1162-0793-4577-a94d-2dae0dfa5995" providerId="ADAL" clId="{3C42A691-025D-451E-B874-95C0DCA697DC}" dt="2022-05-27T08:08:59.452" v="4360" actId="208"/>
          <ac:spMkLst>
            <pc:docMk/>
            <pc:sldMk cId="983975165" sldId="279"/>
            <ac:spMk id="10" creationId="{4BBFAD77-1EB3-1284-C808-1BFC0332B06B}"/>
          </ac:spMkLst>
        </pc:spChg>
        <pc:spChg chg="add mod">
          <ac:chgData name="김소희" userId="292a1162-0793-4577-a94d-2dae0dfa5995" providerId="ADAL" clId="{3C42A691-025D-451E-B874-95C0DCA697DC}" dt="2022-05-27T08:09:03.140" v="4362" actId="14100"/>
          <ac:spMkLst>
            <pc:docMk/>
            <pc:sldMk cId="983975165" sldId="279"/>
            <ac:spMk id="12" creationId="{44E2C906-DE31-8BF1-5FA5-4499907BF9FB}"/>
          </ac:spMkLst>
        </pc:spChg>
        <pc:spChg chg="add mod">
          <ac:chgData name="김소희" userId="292a1162-0793-4577-a94d-2dae0dfa5995" providerId="ADAL" clId="{3C42A691-025D-451E-B874-95C0DCA697DC}" dt="2022-05-29T04:06:47.492" v="14194" actId="20577"/>
          <ac:spMkLst>
            <pc:docMk/>
            <pc:sldMk cId="983975165" sldId="279"/>
            <ac:spMk id="13" creationId="{16D4DFFF-19F2-9F51-323F-1E405EDCD8F6}"/>
          </ac:spMkLst>
        </pc:spChg>
        <pc:spChg chg="add mod">
          <ac:chgData name="김소희" userId="292a1162-0793-4577-a94d-2dae0dfa5995" providerId="ADAL" clId="{3C42A691-025D-451E-B874-95C0DCA697DC}" dt="2022-05-27T08:02:38.671" v="4252" actId="571"/>
          <ac:spMkLst>
            <pc:docMk/>
            <pc:sldMk cId="983975165" sldId="279"/>
            <ac:spMk id="13" creationId="{841DC2A4-2EB8-5395-17F1-C593D46673B6}"/>
          </ac:spMkLst>
        </pc:spChg>
        <pc:spChg chg="add mod">
          <ac:chgData name="김소희" userId="292a1162-0793-4577-a94d-2dae0dfa5995" providerId="ADAL" clId="{3C42A691-025D-451E-B874-95C0DCA697DC}" dt="2022-05-27T08:13:11.225" v="4451" actId="1076"/>
          <ac:spMkLst>
            <pc:docMk/>
            <pc:sldMk cId="983975165" sldId="279"/>
            <ac:spMk id="16" creationId="{BFF4CFF5-8619-696D-4454-830FF98B3837}"/>
          </ac:spMkLst>
        </pc:spChg>
        <pc:spChg chg="mod">
          <ac:chgData name="김소희" userId="292a1162-0793-4577-a94d-2dae0dfa5995" providerId="ADAL" clId="{3C42A691-025D-451E-B874-95C0DCA697DC}" dt="2022-05-27T08:09:08.369" v="4364" actId="208"/>
          <ac:spMkLst>
            <pc:docMk/>
            <pc:sldMk cId="983975165" sldId="279"/>
            <ac:spMk id="20" creationId="{0A2914C7-8C13-009B-8BAB-20200ACCF219}"/>
          </ac:spMkLst>
        </pc:spChg>
        <pc:spChg chg="mod">
          <ac:chgData name="김소희" userId="292a1162-0793-4577-a94d-2dae0dfa5995" providerId="ADAL" clId="{3C42A691-025D-451E-B874-95C0DCA697DC}" dt="2022-05-27T08:09:10.741" v="4365" actId="208"/>
          <ac:spMkLst>
            <pc:docMk/>
            <pc:sldMk cId="983975165" sldId="279"/>
            <ac:spMk id="21" creationId="{CDEE9427-0130-382B-7D8B-51C80769A50A}"/>
          </ac:spMkLst>
        </pc:spChg>
        <pc:spChg chg="mod">
          <ac:chgData name="김소희" userId="292a1162-0793-4577-a94d-2dae0dfa5995" providerId="ADAL" clId="{3C42A691-025D-451E-B874-95C0DCA697DC}" dt="2022-05-27T08:08:56.803" v="4359" actId="208"/>
          <ac:spMkLst>
            <pc:docMk/>
            <pc:sldMk cId="983975165" sldId="279"/>
            <ac:spMk id="23" creationId="{2A7207B3-3C3D-B156-DF8F-857DA0F470E1}"/>
          </ac:spMkLst>
        </pc:spChg>
        <pc:spChg chg="mod">
          <ac:chgData name="김소희" userId="292a1162-0793-4577-a94d-2dae0dfa5995" providerId="ADAL" clId="{3C42A691-025D-451E-B874-95C0DCA697DC}" dt="2022-05-27T08:09:06.247" v="4363" actId="208"/>
          <ac:spMkLst>
            <pc:docMk/>
            <pc:sldMk cId="983975165" sldId="279"/>
            <ac:spMk id="25" creationId="{38DBC1D4-AF7B-AF26-DDDB-F4D246C21D6E}"/>
          </ac:spMkLst>
        </pc:spChg>
        <pc:picChg chg="add del mod ord">
          <ac:chgData name="김소희" userId="292a1162-0793-4577-a94d-2dae0dfa5995" providerId="ADAL" clId="{3C42A691-025D-451E-B874-95C0DCA697DC}" dt="2022-05-27T08:06:42.287" v="4337" actId="478"/>
          <ac:picMkLst>
            <pc:docMk/>
            <pc:sldMk cId="983975165" sldId="279"/>
            <ac:picMk id="4" creationId="{A8C71678-72AC-5D79-8E82-E822F0947313}"/>
          </ac:picMkLst>
        </pc:picChg>
        <pc:picChg chg="del">
          <ac:chgData name="김소희" userId="292a1162-0793-4577-a94d-2dae0dfa5995" providerId="ADAL" clId="{3C42A691-025D-451E-B874-95C0DCA697DC}" dt="2022-05-27T08:03:22.382" v="4269" actId="478"/>
          <ac:picMkLst>
            <pc:docMk/>
            <pc:sldMk cId="983975165" sldId="279"/>
            <ac:picMk id="8" creationId="{85C46689-FECC-22C4-0354-05FB66BB95E5}"/>
          </ac:picMkLst>
        </pc:picChg>
        <pc:picChg chg="add mod ord">
          <ac:chgData name="김소희" userId="292a1162-0793-4577-a94d-2dae0dfa5995" providerId="ADAL" clId="{3C42A691-025D-451E-B874-95C0DCA697DC}" dt="2022-05-27T08:07:36.854" v="4355" actId="2085"/>
          <ac:picMkLst>
            <pc:docMk/>
            <pc:sldMk cId="983975165" sldId="279"/>
            <ac:picMk id="15" creationId="{2759067C-00E7-C02A-FE25-0BB971136C77}"/>
          </ac:picMkLst>
        </pc:picChg>
      </pc:sldChg>
      <pc:sldChg chg="addSp delSp modSp add mod ord modNotesTx">
        <pc:chgData name="김소희" userId="292a1162-0793-4577-a94d-2dae0dfa5995" providerId="ADAL" clId="{3C42A691-025D-451E-B874-95C0DCA697DC}" dt="2022-05-29T06:47:16.348" v="17046" actId="20577"/>
        <pc:sldMkLst>
          <pc:docMk/>
          <pc:sldMk cId="1719305366" sldId="280"/>
        </pc:sldMkLst>
        <pc:spChg chg="mod">
          <ac:chgData name="김소희" userId="292a1162-0793-4577-a94d-2dae0dfa5995" providerId="ADAL" clId="{3C42A691-025D-451E-B874-95C0DCA697DC}" dt="2022-05-29T04:58:00.815" v="14594" actId="14100"/>
          <ac:spMkLst>
            <pc:docMk/>
            <pc:sldMk cId="1719305366" sldId="280"/>
            <ac:spMk id="7" creationId="{186968AA-CDA5-6BCD-8669-F65F8D0CD178}"/>
          </ac:spMkLst>
        </pc:spChg>
        <pc:spChg chg="add mod">
          <ac:chgData name="김소희" userId="292a1162-0793-4577-a94d-2dae0dfa5995" providerId="ADAL" clId="{3C42A691-025D-451E-B874-95C0DCA697DC}" dt="2022-05-29T04:06:50.306" v="14196" actId="20577"/>
          <ac:spMkLst>
            <pc:docMk/>
            <pc:sldMk cId="1719305366" sldId="280"/>
            <ac:spMk id="12" creationId="{DF482637-E3F0-7AD9-F078-919275DE3550}"/>
          </ac:spMkLst>
        </pc:spChg>
        <pc:spChg chg="mod">
          <ac:chgData name="김소희" userId="292a1162-0793-4577-a94d-2dae0dfa5995" providerId="ADAL" clId="{3C42A691-025D-451E-B874-95C0DCA697DC}" dt="2022-05-27T08:43:47.307" v="5247" actId="1076"/>
          <ac:spMkLst>
            <pc:docMk/>
            <pc:sldMk cId="1719305366" sldId="280"/>
            <ac:spMk id="14" creationId="{8564A58A-16B0-FDF3-D728-9A8F0748724D}"/>
          </ac:spMkLst>
        </pc:spChg>
        <pc:spChg chg="del">
          <ac:chgData name="김소희" userId="292a1162-0793-4577-a94d-2dae0dfa5995" providerId="ADAL" clId="{3C42A691-025D-451E-B874-95C0DCA697DC}" dt="2022-05-27T08:13:29.155" v="4452" actId="478"/>
          <ac:spMkLst>
            <pc:docMk/>
            <pc:sldMk cId="1719305366" sldId="280"/>
            <ac:spMk id="16" creationId="{C5E827F3-9456-A490-1A39-994CCA3E7FA5}"/>
          </ac:spMkLst>
        </pc:spChg>
        <pc:spChg chg="del">
          <ac:chgData name="김소희" userId="292a1162-0793-4577-a94d-2dae0dfa5995" providerId="ADAL" clId="{3C42A691-025D-451E-B874-95C0DCA697DC}" dt="2022-05-27T08:13:29.155" v="4452" actId="478"/>
          <ac:spMkLst>
            <pc:docMk/>
            <pc:sldMk cId="1719305366" sldId="280"/>
            <ac:spMk id="17" creationId="{ABDE9408-0F05-5076-8803-97D95D3607C0}"/>
          </ac:spMkLst>
        </pc:spChg>
        <pc:spChg chg="del">
          <ac:chgData name="김소희" userId="292a1162-0793-4577-a94d-2dae0dfa5995" providerId="ADAL" clId="{3C42A691-025D-451E-B874-95C0DCA697DC}" dt="2022-05-27T08:13:29.155" v="4452" actId="478"/>
          <ac:spMkLst>
            <pc:docMk/>
            <pc:sldMk cId="1719305366" sldId="280"/>
            <ac:spMk id="19" creationId="{B6C6BE57-260C-0D54-F82A-67FAF7ADA09E}"/>
          </ac:spMkLst>
        </pc:spChg>
        <pc:spChg chg="del">
          <ac:chgData name="김소희" userId="292a1162-0793-4577-a94d-2dae0dfa5995" providerId="ADAL" clId="{3C42A691-025D-451E-B874-95C0DCA697DC}" dt="2022-05-27T08:13:29.155" v="4452" actId="478"/>
          <ac:spMkLst>
            <pc:docMk/>
            <pc:sldMk cId="1719305366" sldId="280"/>
            <ac:spMk id="21" creationId="{AAFAE459-B942-43E8-F924-DEF9AB290C25}"/>
          </ac:spMkLst>
        </pc:spChg>
        <pc:spChg chg="del">
          <ac:chgData name="김소희" userId="292a1162-0793-4577-a94d-2dae0dfa5995" providerId="ADAL" clId="{3C42A691-025D-451E-B874-95C0DCA697DC}" dt="2022-05-27T08:13:29.155" v="4452" actId="478"/>
          <ac:spMkLst>
            <pc:docMk/>
            <pc:sldMk cId="1719305366" sldId="280"/>
            <ac:spMk id="23" creationId="{4F7FCFEA-1FE3-6246-2838-63F2A2E3B8D6}"/>
          </ac:spMkLst>
        </pc:spChg>
        <pc:spChg chg="del">
          <ac:chgData name="김소희" userId="292a1162-0793-4577-a94d-2dae0dfa5995" providerId="ADAL" clId="{3C42A691-025D-451E-B874-95C0DCA697DC}" dt="2022-05-27T08:13:29.155" v="4452" actId="478"/>
          <ac:spMkLst>
            <pc:docMk/>
            <pc:sldMk cId="1719305366" sldId="280"/>
            <ac:spMk id="26" creationId="{D5B4FC91-ACC6-4A08-6778-642FFEDA2BD2}"/>
          </ac:spMkLst>
        </pc:spChg>
        <pc:spChg chg="del">
          <ac:chgData name="김소희" userId="292a1162-0793-4577-a94d-2dae0dfa5995" providerId="ADAL" clId="{3C42A691-025D-451E-B874-95C0DCA697DC}" dt="2022-05-27T08:13:29.155" v="4452" actId="478"/>
          <ac:spMkLst>
            <pc:docMk/>
            <pc:sldMk cId="1719305366" sldId="280"/>
            <ac:spMk id="27" creationId="{23C044BB-E024-BACF-E21C-AF2719FCD6E4}"/>
          </ac:spMkLst>
        </pc:spChg>
        <pc:spChg chg="del">
          <ac:chgData name="김소희" userId="292a1162-0793-4577-a94d-2dae0dfa5995" providerId="ADAL" clId="{3C42A691-025D-451E-B874-95C0DCA697DC}" dt="2022-05-27T08:13:29.155" v="4452" actId="478"/>
          <ac:spMkLst>
            <pc:docMk/>
            <pc:sldMk cId="1719305366" sldId="280"/>
            <ac:spMk id="28" creationId="{8E119E42-597C-3013-0F93-EF39E2B424FF}"/>
          </ac:spMkLst>
        </pc:spChg>
        <pc:spChg chg="del">
          <ac:chgData name="김소희" userId="292a1162-0793-4577-a94d-2dae0dfa5995" providerId="ADAL" clId="{3C42A691-025D-451E-B874-95C0DCA697DC}" dt="2022-05-27T08:13:29.155" v="4452" actId="478"/>
          <ac:spMkLst>
            <pc:docMk/>
            <pc:sldMk cId="1719305366" sldId="280"/>
            <ac:spMk id="30" creationId="{193A07C6-5ABC-5BBE-F591-B09B2C6998B1}"/>
          </ac:spMkLst>
        </pc:spChg>
        <pc:spChg chg="del">
          <ac:chgData name="김소희" userId="292a1162-0793-4577-a94d-2dae0dfa5995" providerId="ADAL" clId="{3C42A691-025D-451E-B874-95C0DCA697DC}" dt="2022-05-27T08:13:29.155" v="4452" actId="478"/>
          <ac:spMkLst>
            <pc:docMk/>
            <pc:sldMk cId="1719305366" sldId="280"/>
            <ac:spMk id="31" creationId="{01372270-D527-4F54-3C21-721F46A34A7E}"/>
          </ac:spMkLst>
        </pc:spChg>
        <pc:spChg chg="add mod">
          <ac:chgData name="김소희" userId="292a1162-0793-4577-a94d-2dae0dfa5995" providerId="ADAL" clId="{3C42A691-025D-451E-B874-95C0DCA697DC}" dt="2022-05-27T08:47:01.015" v="5290" actId="1076"/>
          <ac:spMkLst>
            <pc:docMk/>
            <pc:sldMk cId="1719305366" sldId="280"/>
            <ac:spMk id="32" creationId="{6230A10E-A89C-B1E6-6931-D2BFD0EF56CA}"/>
          </ac:spMkLst>
        </pc:spChg>
        <pc:spChg chg="add mod">
          <ac:chgData name="김소희" userId="292a1162-0793-4577-a94d-2dae0dfa5995" providerId="ADAL" clId="{3C42A691-025D-451E-B874-95C0DCA697DC}" dt="2022-05-27T08:47:05.326" v="5291" actId="1076"/>
          <ac:spMkLst>
            <pc:docMk/>
            <pc:sldMk cId="1719305366" sldId="280"/>
            <ac:spMk id="33" creationId="{0C43B388-DDBF-12C8-ADD8-CAFCB7639EDD}"/>
          </ac:spMkLst>
        </pc:spChg>
        <pc:spChg chg="add mod">
          <ac:chgData name="김소희" userId="292a1162-0793-4577-a94d-2dae0dfa5995" providerId="ADAL" clId="{3C42A691-025D-451E-B874-95C0DCA697DC}" dt="2022-05-27T08:44:28.827" v="5255" actId="113"/>
          <ac:spMkLst>
            <pc:docMk/>
            <pc:sldMk cId="1719305366" sldId="280"/>
            <ac:spMk id="35" creationId="{417BE7DC-36FE-35C0-87DF-B76C26B19187}"/>
          </ac:spMkLst>
        </pc:spChg>
        <pc:picChg chg="del">
          <ac:chgData name="김소희" userId="292a1162-0793-4577-a94d-2dae0dfa5995" providerId="ADAL" clId="{3C42A691-025D-451E-B874-95C0DCA697DC}" dt="2022-05-27T08:13:29.155" v="4452" actId="478"/>
          <ac:picMkLst>
            <pc:docMk/>
            <pc:sldMk cId="1719305366" sldId="280"/>
            <ac:picMk id="4" creationId="{F2B693E5-0657-7D67-98F4-93FCF6CB1DAA}"/>
          </ac:picMkLst>
        </pc:picChg>
        <pc:picChg chg="add mod modCrop">
          <ac:chgData name="김소희" userId="292a1162-0793-4577-a94d-2dae0dfa5995" providerId="ADAL" clId="{3C42A691-025D-451E-B874-95C0DCA697DC}" dt="2022-05-27T08:47:01.015" v="5290" actId="1076"/>
          <ac:picMkLst>
            <pc:docMk/>
            <pc:sldMk cId="1719305366" sldId="280"/>
            <ac:picMk id="5" creationId="{C5E07157-47A9-AAFF-11D5-D07F56785B54}"/>
          </ac:picMkLst>
        </pc:picChg>
        <pc:picChg chg="del">
          <ac:chgData name="김소희" userId="292a1162-0793-4577-a94d-2dae0dfa5995" providerId="ADAL" clId="{3C42A691-025D-451E-B874-95C0DCA697DC}" dt="2022-05-27T08:13:29.155" v="4452" actId="478"/>
          <ac:picMkLst>
            <pc:docMk/>
            <pc:sldMk cId="1719305366" sldId="280"/>
            <ac:picMk id="10" creationId="{78EFD6D5-F64A-8A88-1947-8E14493C069B}"/>
          </ac:picMkLst>
        </pc:picChg>
        <pc:picChg chg="del">
          <ac:chgData name="김소희" userId="292a1162-0793-4577-a94d-2dae0dfa5995" providerId="ADAL" clId="{3C42A691-025D-451E-B874-95C0DCA697DC}" dt="2022-05-27T08:13:29.155" v="4452" actId="478"/>
          <ac:picMkLst>
            <pc:docMk/>
            <pc:sldMk cId="1719305366" sldId="280"/>
            <ac:picMk id="13" creationId="{5F221E87-234E-A425-27FA-5E391D848E29}"/>
          </ac:picMkLst>
        </pc:picChg>
        <pc:picChg chg="add mod">
          <ac:chgData name="김소희" userId="292a1162-0793-4577-a94d-2dae0dfa5995" providerId="ADAL" clId="{3C42A691-025D-451E-B874-95C0DCA697DC}" dt="2022-05-27T08:47:08.041" v="5292" actId="1076"/>
          <ac:picMkLst>
            <pc:docMk/>
            <pc:sldMk cId="1719305366" sldId="280"/>
            <ac:picMk id="34" creationId="{AC8A9542-B86A-30C0-37D7-C9CAF676DC94}"/>
          </ac:picMkLst>
        </pc:picChg>
        <pc:cxnChg chg="del">
          <ac:chgData name="김소희" userId="292a1162-0793-4577-a94d-2dae0dfa5995" providerId="ADAL" clId="{3C42A691-025D-451E-B874-95C0DCA697DC}" dt="2022-05-27T08:13:29.155" v="4452" actId="478"/>
          <ac:cxnSpMkLst>
            <pc:docMk/>
            <pc:sldMk cId="1719305366" sldId="280"/>
            <ac:cxnSpMk id="18" creationId="{5D9C5DFE-BB57-80E9-873E-ED9550B48397}"/>
          </ac:cxnSpMkLst>
        </pc:cxnChg>
        <pc:cxnChg chg="del">
          <ac:chgData name="김소희" userId="292a1162-0793-4577-a94d-2dae0dfa5995" providerId="ADAL" clId="{3C42A691-025D-451E-B874-95C0DCA697DC}" dt="2022-05-27T08:13:29.155" v="4452" actId="478"/>
          <ac:cxnSpMkLst>
            <pc:docMk/>
            <pc:sldMk cId="1719305366" sldId="280"/>
            <ac:cxnSpMk id="22" creationId="{53025A5E-1E66-A0C5-0A68-9AE683484AAF}"/>
          </ac:cxnSpMkLst>
        </pc:cxnChg>
        <pc:cxnChg chg="del">
          <ac:chgData name="김소희" userId="292a1162-0793-4577-a94d-2dae0dfa5995" providerId="ADAL" clId="{3C42A691-025D-451E-B874-95C0DCA697DC}" dt="2022-05-27T08:13:29.155" v="4452" actId="478"/>
          <ac:cxnSpMkLst>
            <pc:docMk/>
            <pc:sldMk cId="1719305366" sldId="280"/>
            <ac:cxnSpMk id="25" creationId="{719E9D67-55FF-312A-68D4-0C230A655ECC}"/>
          </ac:cxnSpMkLst>
        </pc:cxnChg>
        <pc:cxnChg chg="del">
          <ac:chgData name="김소희" userId="292a1162-0793-4577-a94d-2dae0dfa5995" providerId="ADAL" clId="{3C42A691-025D-451E-B874-95C0DCA697DC}" dt="2022-05-27T08:13:29.155" v="4452" actId="478"/>
          <ac:cxnSpMkLst>
            <pc:docMk/>
            <pc:sldMk cId="1719305366" sldId="280"/>
            <ac:cxnSpMk id="29" creationId="{A1653AF0-70EC-10CF-C7CA-B574CF8C5E48}"/>
          </ac:cxnSpMkLst>
        </pc:cxnChg>
      </pc:sldChg>
      <pc:sldChg chg="addSp modSp add mod modNotesTx">
        <pc:chgData name="김소희" userId="292a1162-0793-4577-a94d-2dae0dfa5995" providerId="ADAL" clId="{3C42A691-025D-451E-B874-95C0DCA697DC}" dt="2022-05-29T06:43:16.005" v="17031" actId="20577"/>
        <pc:sldMkLst>
          <pc:docMk/>
          <pc:sldMk cId="4236778310" sldId="281"/>
        </pc:sldMkLst>
        <pc:spChg chg="mod">
          <ac:chgData name="김소희" userId="292a1162-0793-4577-a94d-2dae0dfa5995" providerId="ADAL" clId="{3C42A691-025D-451E-B874-95C0DCA697DC}" dt="2022-05-27T08:56:01.785" v="5628" actId="207"/>
          <ac:spMkLst>
            <pc:docMk/>
            <pc:sldMk cId="4236778310" sldId="281"/>
            <ac:spMk id="7" creationId="{186968AA-CDA5-6BCD-8669-F65F8D0CD178}"/>
          </ac:spMkLst>
        </pc:spChg>
        <pc:spChg chg="add mod">
          <ac:chgData name="김소희" userId="292a1162-0793-4577-a94d-2dae0dfa5995" providerId="ADAL" clId="{3C42A691-025D-451E-B874-95C0DCA697DC}" dt="2022-05-29T04:06:44.635" v="14192" actId="20577"/>
          <ac:spMkLst>
            <pc:docMk/>
            <pc:sldMk cId="4236778310" sldId="281"/>
            <ac:spMk id="24" creationId="{416944E9-FDF9-6765-9CB5-A8C393A4F6CE}"/>
          </ac:spMkLst>
        </pc:spChg>
      </pc:sldChg>
      <pc:sldChg chg="addSp delSp modSp add mod modNotesTx">
        <pc:chgData name="김소희" userId="292a1162-0793-4577-a94d-2dae0dfa5995" providerId="ADAL" clId="{3C42A691-025D-451E-B874-95C0DCA697DC}" dt="2022-05-29T06:53:30.086" v="17228" actId="20577"/>
        <pc:sldMkLst>
          <pc:docMk/>
          <pc:sldMk cId="3094714051" sldId="282"/>
        </pc:sldMkLst>
        <pc:spChg chg="add del mod">
          <ac:chgData name="김소희" userId="292a1162-0793-4577-a94d-2dae0dfa5995" providerId="ADAL" clId="{3C42A691-025D-451E-B874-95C0DCA697DC}" dt="2022-05-28T06:17:42.171" v="7149" actId="478"/>
          <ac:spMkLst>
            <pc:docMk/>
            <pc:sldMk cId="3094714051" sldId="282"/>
            <ac:spMk id="5" creationId="{4FDF5518-DA6D-50E1-2917-D00D44B081F0}"/>
          </ac:spMkLst>
        </pc:spChg>
        <pc:spChg chg="add mod">
          <ac:chgData name="김소희" userId="292a1162-0793-4577-a94d-2dae0dfa5995" providerId="ADAL" clId="{3C42A691-025D-451E-B874-95C0DCA697DC}" dt="2022-05-28T08:45:03.528" v="12655" actId="14100"/>
          <ac:spMkLst>
            <pc:docMk/>
            <pc:sldMk cId="3094714051" sldId="282"/>
            <ac:spMk id="6" creationId="{87A32930-F792-40DC-529A-0581783FFF62}"/>
          </ac:spMkLst>
        </pc:spChg>
        <pc:spChg chg="del">
          <ac:chgData name="김소희" userId="292a1162-0793-4577-a94d-2dae0dfa5995" providerId="ADAL" clId="{3C42A691-025D-451E-B874-95C0DCA697DC}" dt="2022-05-27T09:15:27.431" v="6508" actId="478"/>
          <ac:spMkLst>
            <pc:docMk/>
            <pc:sldMk cId="3094714051" sldId="282"/>
            <ac:spMk id="7" creationId="{186968AA-CDA5-6BCD-8669-F65F8D0CD178}"/>
          </ac:spMkLst>
        </pc:spChg>
        <pc:spChg chg="add mod">
          <ac:chgData name="김소희" userId="292a1162-0793-4577-a94d-2dae0dfa5995" providerId="ADAL" clId="{3C42A691-025D-451E-B874-95C0DCA697DC}" dt="2022-05-28T08:45:06.505" v="12656" actId="1036"/>
          <ac:spMkLst>
            <pc:docMk/>
            <pc:sldMk cId="3094714051" sldId="282"/>
            <ac:spMk id="7" creationId="{785F6B7E-5194-47D3-E0BA-7A427041FB2C}"/>
          </ac:spMkLst>
        </pc:spChg>
        <pc:spChg chg="del">
          <ac:chgData name="김소희" userId="292a1162-0793-4577-a94d-2dae0dfa5995" providerId="ADAL" clId="{3C42A691-025D-451E-B874-95C0DCA697DC}" dt="2022-05-27T09:15:27.431" v="6508" actId="478"/>
          <ac:spMkLst>
            <pc:docMk/>
            <pc:sldMk cId="3094714051" sldId="282"/>
            <ac:spMk id="8" creationId="{8BA3E6CF-C7EC-26A8-20DB-E6DBDFF31EF0}"/>
          </ac:spMkLst>
        </pc:spChg>
        <pc:spChg chg="add mod">
          <ac:chgData name="김소희" userId="292a1162-0793-4577-a94d-2dae0dfa5995" providerId="ADAL" clId="{3C42A691-025D-451E-B874-95C0DCA697DC}" dt="2022-05-29T06:52:55.150" v="17219" actId="20577"/>
          <ac:spMkLst>
            <pc:docMk/>
            <pc:sldMk cId="3094714051" sldId="282"/>
            <ac:spMk id="10" creationId="{A1D9CA1D-BD9E-1C08-5D85-92A007647410}"/>
          </ac:spMkLst>
        </pc:spChg>
        <pc:spChg chg="mod">
          <ac:chgData name="김소희" userId="292a1162-0793-4577-a94d-2dae0dfa5995" providerId="ADAL" clId="{3C42A691-025D-451E-B874-95C0DCA697DC}" dt="2022-05-27T09:15:34.026" v="6530" actId="20577"/>
          <ac:spMkLst>
            <pc:docMk/>
            <pc:sldMk cId="3094714051" sldId="282"/>
            <ac:spMk id="11" creationId="{9B6A7BE8-DA0E-E598-1132-9B432BA49502}"/>
          </ac:spMkLst>
        </pc:spChg>
        <pc:spChg chg="add mod">
          <ac:chgData name="김소희" userId="292a1162-0793-4577-a94d-2dae0dfa5995" providerId="ADAL" clId="{3C42A691-025D-451E-B874-95C0DCA697DC}" dt="2022-05-28T06:30:23.992" v="8064" actId="1076"/>
          <ac:spMkLst>
            <pc:docMk/>
            <pc:sldMk cId="3094714051" sldId="282"/>
            <ac:spMk id="12" creationId="{34571FA6-8AA2-B733-839B-C7A471C7D2C5}"/>
          </ac:spMkLst>
        </pc:spChg>
        <pc:spChg chg="add mod">
          <ac:chgData name="김소희" userId="292a1162-0793-4577-a94d-2dae0dfa5995" providerId="ADAL" clId="{3C42A691-025D-451E-B874-95C0DCA697DC}" dt="2022-05-28T08:45:15.272" v="12660" actId="1035"/>
          <ac:spMkLst>
            <pc:docMk/>
            <pc:sldMk cId="3094714051" sldId="282"/>
            <ac:spMk id="13" creationId="{61BCAF65-E5F3-F6E7-5B7E-31562316BD3E}"/>
          </ac:spMkLst>
        </pc:spChg>
        <pc:spChg chg="del">
          <ac:chgData name="김소희" userId="292a1162-0793-4577-a94d-2dae0dfa5995" providerId="ADAL" clId="{3C42A691-025D-451E-B874-95C0DCA697DC}" dt="2022-05-27T09:15:27.431" v="6508" actId="478"/>
          <ac:spMkLst>
            <pc:docMk/>
            <pc:sldMk cId="3094714051" sldId="282"/>
            <ac:spMk id="14" creationId="{20B8B25F-E85C-36A6-4523-4C2ACF42EB70}"/>
          </ac:spMkLst>
        </pc:spChg>
        <pc:spChg chg="add mod">
          <ac:chgData name="김소희" userId="292a1162-0793-4577-a94d-2dae0dfa5995" providerId="ADAL" clId="{3C42A691-025D-451E-B874-95C0DCA697DC}" dt="2022-05-29T04:06:58.878" v="14200" actId="20577"/>
          <ac:spMkLst>
            <pc:docMk/>
            <pc:sldMk cId="3094714051" sldId="282"/>
            <ac:spMk id="14" creationId="{28CFE738-C1D7-536B-1720-D697BB4B9389}"/>
          </ac:spMkLst>
        </pc:spChg>
        <pc:spChg chg="add del mod">
          <ac:chgData name="김소희" userId="292a1162-0793-4577-a94d-2dae0dfa5995" providerId="ADAL" clId="{3C42A691-025D-451E-B874-95C0DCA697DC}" dt="2022-05-29T04:06:59.987" v="14202"/>
          <ac:spMkLst>
            <pc:docMk/>
            <pc:sldMk cId="3094714051" sldId="282"/>
            <ac:spMk id="15" creationId="{E73329C5-F190-F9CC-C5CD-2C3B4BA04A2C}"/>
          </ac:spMkLst>
        </pc:spChg>
        <pc:spChg chg="del">
          <ac:chgData name="김소희" userId="292a1162-0793-4577-a94d-2dae0dfa5995" providerId="ADAL" clId="{3C42A691-025D-451E-B874-95C0DCA697DC}" dt="2022-05-27T09:15:27.431" v="6508" actId="478"/>
          <ac:spMkLst>
            <pc:docMk/>
            <pc:sldMk cId="3094714051" sldId="282"/>
            <ac:spMk id="16" creationId="{7F04E69E-0B1D-0B82-1565-69B1CA972C0D}"/>
          </ac:spMkLst>
        </pc:spChg>
        <pc:spChg chg="del">
          <ac:chgData name="김소희" userId="292a1162-0793-4577-a94d-2dae0dfa5995" providerId="ADAL" clId="{3C42A691-025D-451E-B874-95C0DCA697DC}" dt="2022-05-27T09:15:27.431" v="6508" actId="478"/>
          <ac:spMkLst>
            <pc:docMk/>
            <pc:sldMk cId="3094714051" sldId="282"/>
            <ac:spMk id="17" creationId="{6B38B276-1447-FC43-02C9-0CFB5DEB0DFC}"/>
          </ac:spMkLst>
        </pc:spChg>
        <pc:spChg chg="del">
          <ac:chgData name="김소희" userId="292a1162-0793-4577-a94d-2dae0dfa5995" providerId="ADAL" clId="{3C42A691-025D-451E-B874-95C0DCA697DC}" dt="2022-05-27T09:15:27.431" v="6508" actId="478"/>
          <ac:spMkLst>
            <pc:docMk/>
            <pc:sldMk cId="3094714051" sldId="282"/>
            <ac:spMk id="18" creationId="{B0CB479F-51BA-8646-9C0B-276061A6AC4E}"/>
          </ac:spMkLst>
        </pc:spChg>
        <pc:spChg chg="del">
          <ac:chgData name="김소희" userId="292a1162-0793-4577-a94d-2dae0dfa5995" providerId="ADAL" clId="{3C42A691-025D-451E-B874-95C0DCA697DC}" dt="2022-05-27T09:15:27.431" v="6508" actId="478"/>
          <ac:spMkLst>
            <pc:docMk/>
            <pc:sldMk cId="3094714051" sldId="282"/>
            <ac:spMk id="22" creationId="{0FAFA82D-33C3-0406-6CB2-181D7A912B07}"/>
          </ac:spMkLst>
        </pc:spChg>
        <pc:spChg chg="del">
          <ac:chgData name="김소희" userId="292a1162-0793-4577-a94d-2dae0dfa5995" providerId="ADAL" clId="{3C42A691-025D-451E-B874-95C0DCA697DC}" dt="2022-05-27T09:15:27.431" v="6508" actId="478"/>
          <ac:spMkLst>
            <pc:docMk/>
            <pc:sldMk cId="3094714051" sldId="282"/>
            <ac:spMk id="23" creationId="{47CB5322-18BE-F51D-4DF6-9F63914916EF}"/>
          </ac:spMkLst>
        </pc:spChg>
        <pc:spChg chg="del">
          <ac:chgData name="김소희" userId="292a1162-0793-4577-a94d-2dae0dfa5995" providerId="ADAL" clId="{3C42A691-025D-451E-B874-95C0DCA697DC}" dt="2022-05-27T09:15:27.431" v="6508" actId="478"/>
          <ac:spMkLst>
            <pc:docMk/>
            <pc:sldMk cId="3094714051" sldId="282"/>
            <ac:spMk id="25" creationId="{9054EBFF-918A-C7CA-DA67-6CB33F9D81AC}"/>
          </ac:spMkLst>
        </pc:spChg>
        <pc:spChg chg="del">
          <ac:chgData name="김소희" userId="292a1162-0793-4577-a94d-2dae0dfa5995" providerId="ADAL" clId="{3C42A691-025D-451E-B874-95C0DCA697DC}" dt="2022-05-27T09:15:27.431" v="6508" actId="478"/>
          <ac:spMkLst>
            <pc:docMk/>
            <pc:sldMk cId="3094714051" sldId="282"/>
            <ac:spMk id="28" creationId="{F71FD1F8-0B57-2F58-3F15-4C149675B8A7}"/>
          </ac:spMkLst>
        </pc:spChg>
        <pc:spChg chg="del">
          <ac:chgData name="김소희" userId="292a1162-0793-4577-a94d-2dae0dfa5995" providerId="ADAL" clId="{3C42A691-025D-451E-B874-95C0DCA697DC}" dt="2022-05-27T09:15:27.431" v="6508" actId="478"/>
          <ac:spMkLst>
            <pc:docMk/>
            <pc:sldMk cId="3094714051" sldId="282"/>
            <ac:spMk id="30" creationId="{2216899D-4268-7BD5-3A21-67D744444C14}"/>
          </ac:spMkLst>
        </pc:spChg>
        <pc:spChg chg="del">
          <ac:chgData name="김소희" userId="292a1162-0793-4577-a94d-2dae0dfa5995" providerId="ADAL" clId="{3C42A691-025D-451E-B874-95C0DCA697DC}" dt="2022-05-27T09:15:27.431" v="6508" actId="478"/>
          <ac:spMkLst>
            <pc:docMk/>
            <pc:sldMk cId="3094714051" sldId="282"/>
            <ac:spMk id="32" creationId="{2AD0F387-7617-1170-C795-6B986D93CD18}"/>
          </ac:spMkLst>
        </pc:spChg>
        <pc:spChg chg="del">
          <ac:chgData name="김소희" userId="292a1162-0793-4577-a94d-2dae0dfa5995" providerId="ADAL" clId="{3C42A691-025D-451E-B874-95C0DCA697DC}" dt="2022-05-27T09:15:27.431" v="6508" actId="478"/>
          <ac:spMkLst>
            <pc:docMk/>
            <pc:sldMk cId="3094714051" sldId="282"/>
            <ac:spMk id="35" creationId="{5EC14F76-C3EA-ABDD-3EB5-736F31607EE7}"/>
          </ac:spMkLst>
        </pc:spChg>
        <pc:spChg chg="del">
          <ac:chgData name="김소희" userId="292a1162-0793-4577-a94d-2dae0dfa5995" providerId="ADAL" clId="{3C42A691-025D-451E-B874-95C0DCA697DC}" dt="2022-05-27T09:15:27.431" v="6508" actId="478"/>
          <ac:spMkLst>
            <pc:docMk/>
            <pc:sldMk cId="3094714051" sldId="282"/>
            <ac:spMk id="36" creationId="{EBCC0976-29EC-4D1D-89DB-0E3D628AE4BB}"/>
          </ac:spMkLst>
        </pc:spChg>
        <pc:spChg chg="del">
          <ac:chgData name="김소희" userId="292a1162-0793-4577-a94d-2dae0dfa5995" providerId="ADAL" clId="{3C42A691-025D-451E-B874-95C0DCA697DC}" dt="2022-05-27T09:15:27.431" v="6508" actId="478"/>
          <ac:spMkLst>
            <pc:docMk/>
            <pc:sldMk cId="3094714051" sldId="282"/>
            <ac:spMk id="38" creationId="{768233EF-F98A-9E82-77E8-7FB897450B54}"/>
          </ac:spMkLst>
        </pc:spChg>
        <pc:picChg chg="add mod">
          <ac:chgData name="김소희" userId="292a1162-0793-4577-a94d-2dae0dfa5995" providerId="ADAL" clId="{3C42A691-025D-451E-B874-95C0DCA697DC}" dt="2022-05-28T06:30:04.417" v="8058" actId="1076"/>
          <ac:picMkLst>
            <pc:docMk/>
            <pc:sldMk cId="3094714051" sldId="282"/>
            <ac:picMk id="4" creationId="{02FED1F5-560E-7564-A396-7237F52EE23A}"/>
          </ac:picMkLst>
        </pc:picChg>
        <pc:picChg chg="del">
          <ac:chgData name="김소희" userId="292a1162-0793-4577-a94d-2dae0dfa5995" providerId="ADAL" clId="{3C42A691-025D-451E-B874-95C0DCA697DC}" dt="2022-05-27T09:15:27.431" v="6508" actId="478"/>
          <ac:picMkLst>
            <pc:docMk/>
            <pc:sldMk cId="3094714051" sldId="282"/>
            <ac:picMk id="4" creationId="{DECCA3CB-3C32-9BE6-8AA1-9B4D6D618976}"/>
          </ac:picMkLst>
        </pc:picChg>
        <pc:picChg chg="del">
          <ac:chgData name="김소희" userId="292a1162-0793-4577-a94d-2dae0dfa5995" providerId="ADAL" clId="{3C42A691-025D-451E-B874-95C0DCA697DC}" dt="2022-05-27T09:15:27.431" v="6508" actId="478"/>
          <ac:picMkLst>
            <pc:docMk/>
            <pc:sldMk cId="3094714051" sldId="282"/>
            <ac:picMk id="13" creationId="{12203ADD-F2C5-4001-F50F-6C266AF18C67}"/>
          </ac:picMkLst>
        </pc:picChg>
        <pc:picChg chg="del">
          <ac:chgData name="김소희" userId="292a1162-0793-4577-a94d-2dae0dfa5995" providerId="ADAL" clId="{3C42A691-025D-451E-B874-95C0DCA697DC}" dt="2022-05-27T09:15:27.431" v="6508" actId="478"/>
          <ac:picMkLst>
            <pc:docMk/>
            <pc:sldMk cId="3094714051" sldId="282"/>
            <ac:picMk id="34" creationId="{3C11C3EC-0ED9-8C03-2A5A-2AF5ADE2DE01}"/>
          </ac:picMkLst>
        </pc:picChg>
        <pc:cxnChg chg="del">
          <ac:chgData name="김소희" userId="292a1162-0793-4577-a94d-2dae0dfa5995" providerId="ADAL" clId="{3C42A691-025D-451E-B874-95C0DCA697DC}" dt="2022-05-27T09:15:27.431" v="6508" actId="478"/>
          <ac:cxnSpMkLst>
            <pc:docMk/>
            <pc:sldMk cId="3094714051" sldId="282"/>
            <ac:cxnSpMk id="15" creationId="{E78C5BDA-A363-F0F4-447B-5FF7F2F2B8AC}"/>
          </ac:cxnSpMkLst>
        </pc:cxnChg>
        <pc:cxnChg chg="del">
          <ac:chgData name="김소희" userId="292a1162-0793-4577-a94d-2dae0dfa5995" providerId="ADAL" clId="{3C42A691-025D-451E-B874-95C0DCA697DC}" dt="2022-05-27T09:15:27.431" v="6508" actId="478"/>
          <ac:cxnSpMkLst>
            <pc:docMk/>
            <pc:sldMk cId="3094714051" sldId="282"/>
            <ac:cxnSpMk id="19" creationId="{5B08EFBC-A7CA-E8CD-D88F-91AA47DE2645}"/>
          </ac:cxnSpMkLst>
        </pc:cxnChg>
        <pc:cxnChg chg="del">
          <ac:chgData name="김소희" userId="292a1162-0793-4577-a94d-2dae0dfa5995" providerId="ADAL" clId="{3C42A691-025D-451E-B874-95C0DCA697DC}" dt="2022-05-27T09:15:27.431" v="6508" actId="478"/>
          <ac:cxnSpMkLst>
            <pc:docMk/>
            <pc:sldMk cId="3094714051" sldId="282"/>
            <ac:cxnSpMk id="24" creationId="{C47F62C6-744D-BA93-AC93-E596220041BE}"/>
          </ac:cxnSpMkLst>
        </pc:cxnChg>
      </pc:sldChg>
      <pc:sldChg chg="addSp delSp modSp add mod modNotesTx">
        <pc:chgData name="김소희" userId="292a1162-0793-4577-a94d-2dae0dfa5995" providerId="ADAL" clId="{3C42A691-025D-451E-B874-95C0DCA697DC}" dt="2022-05-29T06:55:22.682" v="17246" actId="20577"/>
        <pc:sldMkLst>
          <pc:docMk/>
          <pc:sldMk cId="3494207215" sldId="283"/>
        </pc:sldMkLst>
        <pc:spChg chg="mod">
          <ac:chgData name="김소희" userId="292a1162-0793-4577-a94d-2dae0dfa5995" providerId="ADAL" clId="{3C42A691-025D-451E-B874-95C0DCA697DC}" dt="2022-05-28T09:22:57.617" v="13311" actId="207"/>
          <ac:spMkLst>
            <pc:docMk/>
            <pc:sldMk cId="3494207215" sldId="283"/>
            <ac:spMk id="6" creationId="{87A32930-F792-40DC-529A-0581783FFF62}"/>
          </ac:spMkLst>
        </pc:spChg>
        <pc:spChg chg="mod">
          <ac:chgData name="김소희" userId="292a1162-0793-4577-a94d-2dae0dfa5995" providerId="ADAL" clId="{3C42A691-025D-451E-B874-95C0DCA697DC}" dt="2022-05-28T07:33:55.924" v="10064" actId="12"/>
          <ac:spMkLst>
            <pc:docMk/>
            <pc:sldMk cId="3494207215" sldId="283"/>
            <ac:spMk id="7" creationId="{785F6B7E-5194-47D3-E0BA-7A427041FB2C}"/>
          </ac:spMkLst>
        </pc:spChg>
        <pc:spChg chg="del">
          <ac:chgData name="김소희" userId="292a1162-0793-4577-a94d-2dae0dfa5995" providerId="ADAL" clId="{3C42A691-025D-451E-B874-95C0DCA697DC}" dt="2022-05-28T06:36:57.241" v="8265" actId="478"/>
          <ac:spMkLst>
            <pc:docMk/>
            <pc:sldMk cId="3494207215" sldId="283"/>
            <ac:spMk id="10" creationId="{A1D9CA1D-BD9E-1C08-5D85-92A007647410}"/>
          </ac:spMkLst>
        </pc:spChg>
        <pc:spChg chg="mod">
          <ac:chgData name="김소희" userId="292a1162-0793-4577-a94d-2dae0dfa5995" providerId="ADAL" clId="{3C42A691-025D-451E-B874-95C0DCA697DC}" dt="2022-05-28T06:31:15.394" v="8113" actId="20577"/>
          <ac:spMkLst>
            <pc:docMk/>
            <pc:sldMk cId="3494207215" sldId="283"/>
            <ac:spMk id="11" creationId="{9B6A7BE8-DA0E-E598-1132-9B432BA49502}"/>
          </ac:spMkLst>
        </pc:spChg>
        <pc:spChg chg="del">
          <ac:chgData name="김소희" userId="292a1162-0793-4577-a94d-2dae0dfa5995" providerId="ADAL" clId="{3C42A691-025D-451E-B874-95C0DCA697DC}" dt="2022-05-28T07:27:01.335" v="9686" actId="478"/>
          <ac:spMkLst>
            <pc:docMk/>
            <pc:sldMk cId="3494207215" sldId="283"/>
            <ac:spMk id="12" creationId="{34571FA6-8AA2-B733-839B-C7A471C7D2C5}"/>
          </ac:spMkLst>
        </pc:spChg>
        <pc:spChg chg="add mod">
          <ac:chgData name="김소희" userId="292a1162-0793-4577-a94d-2dae0dfa5995" providerId="ADAL" clId="{3C42A691-025D-451E-B874-95C0DCA697DC}" dt="2022-05-28T08:04:57.957" v="11286" actId="1036"/>
          <ac:spMkLst>
            <pc:docMk/>
            <pc:sldMk cId="3494207215" sldId="283"/>
            <ac:spMk id="22" creationId="{F24B37F1-A77E-57A4-1D4F-73EC4757917C}"/>
          </ac:spMkLst>
        </pc:spChg>
        <pc:spChg chg="add mod">
          <ac:chgData name="김소희" userId="292a1162-0793-4577-a94d-2dae0dfa5995" providerId="ADAL" clId="{3C42A691-025D-451E-B874-95C0DCA697DC}" dt="2022-05-28T08:04:39.093" v="11281" actId="1076"/>
          <ac:spMkLst>
            <pc:docMk/>
            <pc:sldMk cId="3494207215" sldId="283"/>
            <ac:spMk id="23" creationId="{69D00F73-0BE9-6608-6782-460BEAE25721}"/>
          </ac:spMkLst>
        </pc:spChg>
        <pc:spChg chg="add mod">
          <ac:chgData name="김소희" userId="292a1162-0793-4577-a94d-2dae0dfa5995" providerId="ADAL" clId="{3C42A691-025D-451E-B874-95C0DCA697DC}" dt="2022-05-28T07:36:49.043" v="10178" actId="1076"/>
          <ac:spMkLst>
            <pc:docMk/>
            <pc:sldMk cId="3494207215" sldId="283"/>
            <ac:spMk id="24" creationId="{19B0988C-8917-9B85-F035-B093C38E268B}"/>
          </ac:spMkLst>
        </pc:spChg>
        <pc:spChg chg="add mod">
          <ac:chgData name="김소희" userId="292a1162-0793-4577-a94d-2dae0dfa5995" providerId="ADAL" clId="{3C42A691-025D-451E-B874-95C0DCA697DC}" dt="2022-05-28T07:48:04.275" v="10398" actId="207"/>
          <ac:spMkLst>
            <pc:docMk/>
            <pc:sldMk cId="3494207215" sldId="283"/>
            <ac:spMk id="25" creationId="{7FB8225B-2767-19F0-6EB0-1FA08998E16C}"/>
          </ac:spMkLst>
        </pc:spChg>
        <pc:spChg chg="add mod">
          <ac:chgData name="김소희" userId="292a1162-0793-4577-a94d-2dae0dfa5995" providerId="ADAL" clId="{3C42A691-025D-451E-B874-95C0DCA697DC}" dt="2022-05-29T04:07:02.441" v="14206" actId="20577"/>
          <ac:spMkLst>
            <pc:docMk/>
            <pc:sldMk cId="3494207215" sldId="283"/>
            <ac:spMk id="26" creationId="{219998F8-6537-ADBE-E528-0EF00B79394B}"/>
          </ac:spMkLst>
        </pc:spChg>
        <pc:spChg chg="add del mod">
          <ac:chgData name="김소희" userId="292a1162-0793-4577-a94d-2dae0dfa5995" providerId="ADAL" clId="{3C42A691-025D-451E-B874-95C0DCA697DC}" dt="2022-05-28T07:40:01.067" v="10271" actId="478"/>
          <ac:spMkLst>
            <pc:docMk/>
            <pc:sldMk cId="3494207215" sldId="283"/>
            <ac:spMk id="26" creationId="{813CCA92-4849-DF29-95CA-5F71D3C66CE9}"/>
          </ac:spMkLst>
        </pc:spChg>
        <pc:spChg chg="add del mod">
          <ac:chgData name="김소희" userId="292a1162-0793-4577-a94d-2dae0dfa5995" providerId="ADAL" clId="{3C42A691-025D-451E-B874-95C0DCA697DC}" dt="2022-05-28T07:40:01.586" v="10272" actId="478"/>
          <ac:spMkLst>
            <pc:docMk/>
            <pc:sldMk cId="3494207215" sldId="283"/>
            <ac:spMk id="28" creationId="{0339AFF9-4DBB-4DEC-AFBB-031FC5AF806C}"/>
          </ac:spMkLst>
        </pc:spChg>
        <pc:spChg chg="add del mod">
          <ac:chgData name="김소희" userId="292a1162-0793-4577-a94d-2dae0dfa5995" providerId="ADAL" clId="{3C42A691-025D-451E-B874-95C0DCA697DC}" dt="2022-05-28T07:39:54.801" v="10268"/>
          <ac:spMkLst>
            <pc:docMk/>
            <pc:sldMk cId="3494207215" sldId="283"/>
            <ac:spMk id="29" creationId="{157BE7CA-CC20-5CBA-F8C5-7A5B7743987C}"/>
          </ac:spMkLst>
        </pc:spChg>
        <pc:spChg chg="add del mod">
          <ac:chgData name="김소희" userId="292a1162-0793-4577-a94d-2dae0dfa5995" providerId="ADAL" clId="{3C42A691-025D-451E-B874-95C0DCA697DC}" dt="2022-05-28T07:39:54.801" v="10268"/>
          <ac:spMkLst>
            <pc:docMk/>
            <pc:sldMk cId="3494207215" sldId="283"/>
            <ac:spMk id="30" creationId="{64FAD274-726D-7E0E-205D-A64FCD813412}"/>
          </ac:spMkLst>
        </pc:spChg>
        <pc:spChg chg="add del mod">
          <ac:chgData name="김소희" userId="292a1162-0793-4577-a94d-2dae0dfa5995" providerId="ADAL" clId="{3C42A691-025D-451E-B874-95C0DCA697DC}" dt="2022-05-28T07:39:54.801" v="10268"/>
          <ac:spMkLst>
            <pc:docMk/>
            <pc:sldMk cId="3494207215" sldId="283"/>
            <ac:spMk id="31" creationId="{11FB21E0-C159-8986-4F41-BDED7C7BE8CC}"/>
          </ac:spMkLst>
        </pc:spChg>
        <pc:spChg chg="add mod">
          <ac:chgData name="김소희" userId="292a1162-0793-4577-a94d-2dae0dfa5995" providerId="ADAL" clId="{3C42A691-025D-451E-B874-95C0DCA697DC}" dt="2022-05-28T07:52:31.985" v="10841" actId="14100"/>
          <ac:spMkLst>
            <pc:docMk/>
            <pc:sldMk cId="3494207215" sldId="283"/>
            <ac:spMk id="32" creationId="{98E4C588-8E4C-D52B-1256-3563233B4953}"/>
          </ac:spMkLst>
        </pc:spChg>
        <pc:spChg chg="add mod">
          <ac:chgData name="김소희" userId="292a1162-0793-4577-a94d-2dae0dfa5995" providerId="ADAL" clId="{3C42A691-025D-451E-B874-95C0DCA697DC}" dt="2022-05-28T07:40:06.459" v="10274" actId="14100"/>
          <ac:spMkLst>
            <pc:docMk/>
            <pc:sldMk cId="3494207215" sldId="283"/>
            <ac:spMk id="33" creationId="{79E66052-9B21-D010-06E1-B7A46DF38CA3}"/>
          </ac:spMkLst>
        </pc:spChg>
        <pc:spChg chg="add mod">
          <ac:chgData name="김소희" userId="292a1162-0793-4577-a94d-2dae0dfa5995" providerId="ADAL" clId="{3C42A691-025D-451E-B874-95C0DCA697DC}" dt="2022-05-28T07:41:02.717" v="10311" actId="2085"/>
          <ac:spMkLst>
            <pc:docMk/>
            <pc:sldMk cId="3494207215" sldId="283"/>
            <ac:spMk id="34" creationId="{A93ED444-A8AA-58BE-1A01-5FA8019D5F71}"/>
          </ac:spMkLst>
        </pc:spChg>
        <pc:spChg chg="add mod">
          <ac:chgData name="김소희" userId="292a1162-0793-4577-a94d-2dae0dfa5995" providerId="ADAL" clId="{3C42A691-025D-451E-B874-95C0DCA697DC}" dt="2022-05-28T07:42:20.347" v="10337" actId="1076"/>
          <ac:spMkLst>
            <pc:docMk/>
            <pc:sldMk cId="3494207215" sldId="283"/>
            <ac:spMk id="35" creationId="{6058DC1F-E66A-E365-4A7F-5B2150471CC9}"/>
          </ac:spMkLst>
        </pc:spChg>
        <pc:spChg chg="add mod">
          <ac:chgData name="김소희" userId="292a1162-0793-4577-a94d-2dae0dfa5995" providerId="ADAL" clId="{3C42A691-025D-451E-B874-95C0DCA697DC}" dt="2022-05-28T07:54:43.675" v="10935" actId="1036"/>
          <ac:spMkLst>
            <pc:docMk/>
            <pc:sldMk cId="3494207215" sldId="283"/>
            <ac:spMk id="36" creationId="{2AA958D5-34A1-1D9C-3C20-ADB4E05AD626}"/>
          </ac:spMkLst>
        </pc:spChg>
        <pc:spChg chg="add del mod">
          <ac:chgData name="김소희" userId="292a1162-0793-4577-a94d-2dae0dfa5995" providerId="ADAL" clId="{3C42A691-025D-451E-B874-95C0DCA697DC}" dt="2022-05-28T07:46:17.867" v="10359"/>
          <ac:spMkLst>
            <pc:docMk/>
            <pc:sldMk cId="3494207215" sldId="283"/>
            <ac:spMk id="37" creationId="{4F038A6F-2965-9D04-77F4-8CDA666FFAE3}"/>
          </ac:spMkLst>
        </pc:spChg>
        <pc:spChg chg="add del mod">
          <ac:chgData name="김소희" userId="292a1162-0793-4577-a94d-2dae0dfa5995" providerId="ADAL" clId="{3C42A691-025D-451E-B874-95C0DCA697DC}" dt="2022-05-28T08:01:46.194" v="11248" actId="478"/>
          <ac:spMkLst>
            <pc:docMk/>
            <pc:sldMk cId="3494207215" sldId="283"/>
            <ac:spMk id="38" creationId="{CE2EAF25-6BAD-A1D4-336E-17969248E9C7}"/>
          </ac:spMkLst>
        </pc:spChg>
        <pc:picChg chg="del mod">
          <ac:chgData name="김소희" userId="292a1162-0793-4577-a94d-2dae0dfa5995" providerId="ADAL" clId="{3C42A691-025D-451E-B874-95C0DCA697DC}" dt="2022-05-28T06:36:55.166" v="8264" actId="478"/>
          <ac:picMkLst>
            <pc:docMk/>
            <pc:sldMk cId="3494207215" sldId="283"/>
            <ac:picMk id="4" creationId="{02FED1F5-560E-7564-A396-7237F52EE23A}"/>
          </ac:picMkLst>
        </pc:picChg>
        <pc:picChg chg="add mod">
          <ac:chgData name="김소희" userId="292a1162-0793-4577-a94d-2dae0dfa5995" providerId="ADAL" clId="{3C42A691-025D-451E-B874-95C0DCA697DC}" dt="2022-05-28T07:39:18.128" v="10262" actId="1076"/>
          <ac:picMkLst>
            <pc:docMk/>
            <pc:sldMk cId="3494207215" sldId="283"/>
            <ac:picMk id="5" creationId="{0363DBAB-C6B4-62C8-65DA-99107C7EA2F0}"/>
          </ac:picMkLst>
        </pc:picChg>
        <pc:picChg chg="add mod">
          <ac:chgData name="김소희" userId="292a1162-0793-4577-a94d-2dae0dfa5995" providerId="ADAL" clId="{3C42A691-025D-451E-B874-95C0DCA697DC}" dt="2022-05-28T08:04:02.427" v="11275" actId="1582"/>
          <ac:picMkLst>
            <pc:docMk/>
            <pc:sldMk cId="3494207215" sldId="283"/>
            <ac:picMk id="13" creationId="{B35687AB-0D32-D0EE-2552-F75201710C28}"/>
          </ac:picMkLst>
        </pc:picChg>
        <pc:picChg chg="add mod modCrop">
          <ac:chgData name="김소희" userId="292a1162-0793-4577-a94d-2dae0dfa5995" providerId="ADAL" clId="{3C42A691-025D-451E-B874-95C0DCA697DC}" dt="2022-05-28T08:03:52.855" v="11273" actId="1076"/>
          <ac:picMkLst>
            <pc:docMk/>
            <pc:sldMk cId="3494207215" sldId="283"/>
            <ac:picMk id="15" creationId="{E73DA210-EC4E-F736-D36E-743D96E4B3D8}"/>
          </ac:picMkLst>
        </pc:picChg>
        <pc:picChg chg="add mod">
          <ac:chgData name="김소희" userId="292a1162-0793-4577-a94d-2dae0dfa5995" providerId="ADAL" clId="{3C42A691-025D-451E-B874-95C0DCA697DC}" dt="2022-05-28T08:03:55.511" v="11274" actId="1076"/>
          <ac:picMkLst>
            <pc:docMk/>
            <pc:sldMk cId="3494207215" sldId="283"/>
            <ac:picMk id="17" creationId="{67C8FCAC-3662-9722-B32C-716B7A6EF7BE}"/>
          </ac:picMkLst>
        </pc:picChg>
        <pc:picChg chg="add mod">
          <ac:chgData name="김소희" userId="292a1162-0793-4577-a94d-2dae0dfa5995" providerId="ADAL" clId="{3C42A691-025D-451E-B874-95C0DCA697DC}" dt="2022-05-28T08:04:39.093" v="11281" actId="1076"/>
          <ac:picMkLst>
            <pc:docMk/>
            <pc:sldMk cId="3494207215" sldId="283"/>
            <ac:picMk id="19" creationId="{61AC5C4D-C3BE-602F-C857-88F768297E0B}"/>
          </ac:picMkLst>
        </pc:picChg>
        <pc:picChg chg="add mod">
          <ac:chgData name="김소희" userId="292a1162-0793-4577-a94d-2dae0dfa5995" providerId="ADAL" clId="{3C42A691-025D-451E-B874-95C0DCA697DC}" dt="2022-05-28T08:04:39.093" v="11281" actId="1076"/>
          <ac:picMkLst>
            <pc:docMk/>
            <pc:sldMk cId="3494207215" sldId="283"/>
            <ac:picMk id="21" creationId="{50F60406-7FA5-6014-9482-F468D6FC34A8}"/>
          </ac:picMkLst>
        </pc:picChg>
        <pc:cxnChg chg="add del mod">
          <ac:chgData name="김소희" userId="292a1162-0793-4577-a94d-2dae0dfa5995" providerId="ADAL" clId="{3C42A691-025D-451E-B874-95C0DCA697DC}" dt="2022-05-28T07:39:36.206" v="10266" actId="478"/>
          <ac:cxnSpMkLst>
            <pc:docMk/>
            <pc:sldMk cId="3494207215" sldId="283"/>
            <ac:cxnSpMk id="27" creationId="{EC490DFA-686F-71BD-5E2B-AB19428C2ACF}"/>
          </ac:cxnSpMkLst>
        </pc:cxnChg>
      </pc:sldChg>
      <pc:sldChg chg="addSp delSp modSp add mod modNotesTx">
        <pc:chgData name="김소희" userId="292a1162-0793-4577-a94d-2dae0dfa5995" providerId="ADAL" clId="{3C42A691-025D-451E-B874-95C0DCA697DC}" dt="2022-05-29T04:07:06.121" v="14208" actId="20577"/>
        <pc:sldMkLst>
          <pc:docMk/>
          <pc:sldMk cId="843790658" sldId="284"/>
        </pc:sldMkLst>
        <pc:spChg chg="mod">
          <ac:chgData name="김소희" userId="292a1162-0793-4577-a94d-2dae0dfa5995" providerId="ADAL" clId="{3C42A691-025D-451E-B874-95C0DCA697DC}" dt="2022-05-28T09:23:00.604" v="13312" actId="207"/>
          <ac:spMkLst>
            <pc:docMk/>
            <pc:sldMk cId="843790658" sldId="284"/>
            <ac:spMk id="6" creationId="{87A32930-F792-40DC-529A-0581783FFF62}"/>
          </ac:spMkLst>
        </pc:spChg>
        <pc:spChg chg="del">
          <ac:chgData name="김소희" userId="292a1162-0793-4577-a94d-2dae0dfa5995" providerId="ADAL" clId="{3C42A691-025D-451E-B874-95C0DCA697DC}" dt="2022-05-28T08:06:14.907" v="11323" actId="478"/>
          <ac:spMkLst>
            <pc:docMk/>
            <pc:sldMk cId="843790658" sldId="284"/>
            <ac:spMk id="7" creationId="{785F6B7E-5194-47D3-E0BA-7A427041FB2C}"/>
          </ac:spMkLst>
        </pc:spChg>
        <pc:spChg chg="add mod">
          <ac:chgData name="김소희" userId="292a1162-0793-4577-a94d-2dae0dfa5995" providerId="ADAL" clId="{3C42A691-025D-451E-B874-95C0DCA697DC}" dt="2022-05-29T04:07:06.121" v="14208" actId="20577"/>
          <ac:spMkLst>
            <pc:docMk/>
            <pc:sldMk cId="843790658" sldId="284"/>
            <ac:spMk id="13" creationId="{ED744372-7086-D3DB-E9C0-842A81AD496A}"/>
          </ac:spMkLst>
        </pc:spChg>
        <pc:spChg chg="del">
          <ac:chgData name="김소희" userId="292a1162-0793-4577-a94d-2dae0dfa5995" providerId="ADAL" clId="{3C42A691-025D-451E-B874-95C0DCA697DC}" dt="2022-05-28T08:05:38.249" v="11318" actId="478"/>
          <ac:spMkLst>
            <pc:docMk/>
            <pc:sldMk cId="843790658" sldId="284"/>
            <ac:spMk id="22" creationId="{F24B37F1-A77E-57A4-1D4F-73EC4757917C}"/>
          </ac:spMkLst>
        </pc:spChg>
        <pc:spChg chg="del">
          <ac:chgData name="김소희" userId="292a1162-0793-4577-a94d-2dae0dfa5995" providerId="ADAL" clId="{3C42A691-025D-451E-B874-95C0DCA697DC}" dt="2022-05-28T08:05:38.249" v="11318" actId="478"/>
          <ac:spMkLst>
            <pc:docMk/>
            <pc:sldMk cId="843790658" sldId="284"/>
            <ac:spMk id="23" creationId="{69D00F73-0BE9-6608-6782-460BEAE25721}"/>
          </ac:spMkLst>
        </pc:spChg>
        <pc:spChg chg="del">
          <ac:chgData name="김소희" userId="292a1162-0793-4577-a94d-2dae0dfa5995" providerId="ADAL" clId="{3C42A691-025D-451E-B874-95C0DCA697DC}" dt="2022-05-28T08:05:40.744" v="11319" actId="478"/>
          <ac:spMkLst>
            <pc:docMk/>
            <pc:sldMk cId="843790658" sldId="284"/>
            <ac:spMk id="24" creationId="{19B0988C-8917-9B85-F035-B093C38E268B}"/>
          </ac:spMkLst>
        </pc:spChg>
        <pc:spChg chg="del">
          <ac:chgData name="김소희" userId="292a1162-0793-4577-a94d-2dae0dfa5995" providerId="ADAL" clId="{3C42A691-025D-451E-B874-95C0DCA697DC}" dt="2022-05-28T08:05:41.913" v="11320" actId="478"/>
          <ac:spMkLst>
            <pc:docMk/>
            <pc:sldMk cId="843790658" sldId="284"/>
            <ac:spMk id="25" creationId="{7FB8225B-2767-19F0-6EB0-1FA08998E16C}"/>
          </ac:spMkLst>
        </pc:spChg>
        <pc:spChg chg="add mod">
          <ac:chgData name="김소희" userId="292a1162-0793-4577-a94d-2dae0dfa5995" providerId="ADAL" clId="{3C42A691-025D-451E-B874-95C0DCA697DC}" dt="2022-05-28T09:36:28.354" v="13739" actId="1076"/>
          <ac:spMkLst>
            <pc:docMk/>
            <pc:sldMk cId="843790658" sldId="284"/>
            <ac:spMk id="26" creationId="{91C52F0D-2D47-378F-D967-B23492D6204E}"/>
          </ac:spMkLst>
        </pc:spChg>
        <pc:spChg chg="add mod">
          <ac:chgData name="김소희" userId="292a1162-0793-4577-a94d-2dae0dfa5995" providerId="ADAL" clId="{3C42A691-025D-451E-B874-95C0DCA697DC}" dt="2022-05-28T08:45:54.335" v="12661" actId="207"/>
          <ac:spMkLst>
            <pc:docMk/>
            <pc:sldMk cId="843790658" sldId="284"/>
            <ac:spMk id="27" creationId="{21BE3786-CF03-7157-3BCD-29078243FC7C}"/>
          </ac:spMkLst>
        </pc:spChg>
        <pc:spChg chg="add mod">
          <ac:chgData name="김소희" userId="292a1162-0793-4577-a94d-2dae0dfa5995" providerId="ADAL" clId="{3C42A691-025D-451E-B874-95C0DCA697DC}" dt="2022-05-28T08:24:04.831" v="12003" actId="164"/>
          <ac:spMkLst>
            <pc:docMk/>
            <pc:sldMk cId="843790658" sldId="284"/>
            <ac:spMk id="28" creationId="{06C4566B-CA18-0596-DF36-A0007AD5D054}"/>
          </ac:spMkLst>
        </pc:spChg>
        <pc:spChg chg="add mod">
          <ac:chgData name="김소희" userId="292a1162-0793-4577-a94d-2dae0dfa5995" providerId="ADAL" clId="{3C42A691-025D-451E-B874-95C0DCA697DC}" dt="2022-05-28T08:24:04.831" v="12003" actId="164"/>
          <ac:spMkLst>
            <pc:docMk/>
            <pc:sldMk cId="843790658" sldId="284"/>
            <ac:spMk id="29" creationId="{68F65D8E-B36F-D64D-3E26-B6E9770EAE26}"/>
          </ac:spMkLst>
        </pc:spChg>
        <pc:spChg chg="del">
          <ac:chgData name="김소희" userId="292a1162-0793-4577-a94d-2dae0dfa5995" providerId="ADAL" clId="{3C42A691-025D-451E-B874-95C0DCA697DC}" dt="2022-05-28T08:05:38.249" v="11318" actId="478"/>
          <ac:spMkLst>
            <pc:docMk/>
            <pc:sldMk cId="843790658" sldId="284"/>
            <ac:spMk id="32" creationId="{98E4C588-8E4C-D52B-1256-3563233B4953}"/>
          </ac:spMkLst>
        </pc:spChg>
        <pc:spChg chg="del">
          <ac:chgData name="김소희" userId="292a1162-0793-4577-a94d-2dae0dfa5995" providerId="ADAL" clId="{3C42A691-025D-451E-B874-95C0DCA697DC}" dt="2022-05-28T08:05:38.249" v="11318" actId="478"/>
          <ac:spMkLst>
            <pc:docMk/>
            <pc:sldMk cId="843790658" sldId="284"/>
            <ac:spMk id="33" creationId="{79E66052-9B21-D010-06E1-B7A46DF38CA3}"/>
          </ac:spMkLst>
        </pc:spChg>
        <pc:spChg chg="del">
          <ac:chgData name="김소희" userId="292a1162-0793-4577-a94d-2dae0dfa5995" providerId="ADAL" clId="{3C42A691-025D-451E-B874-95C0DCA697DC}" dt="2022-05-28T08:05:38.249" v="11318" actId="478"/>
          <ac:spMkLst>
            <pc:docMk/>
            <pc:sldMk cId="843790658" sldId="284"/>
            <ac:spMk id="34" creationId="{A93ED444-A8AA-58BE-1A01-5FA8019D5F71}"/>
          </ac:spMkLst>
        </pc:spChg>
        <pc:spChg chg="del">
          <ac:chgData name="김소희" userId="292a1162-0793-4577-a94d-2dae0dfa5995" providerId="ADAL" clId="{3C42A691-025D-451E-B874-95C0DCA697DC}" dt="2022-05-28T08:05:38.249" v="11318" actId="478"/>
          <ac:spMkLst>
            <pc:docMk/>
            <pc:sldMk cId="843790658" sldId="284"/>
            <ac:spMk id="35" creationId="{6058DC1F-E66A-E365-4A7F-5B2150471CC9}"/>
          </ac:spMkLst>
        </pc:spChg>
        <pc:spChg chg="del">
          <ac:chgData name="김소희" userId="292a1162-0793-4577-a94d-2dae0dfa5995" providerId="ADAL" clId="{3C42A691-025D-451E-B874-95C0DCA697DC}" dt="2022-05-28T08:05:38.249" v="11318" actId="478"/>
          <ac:spMkLst>
            <pc:docMk/>
            <pc:sldMk cId="843790658" sldId="284"/>
            <ac:spMk id="36" creationId="{2AA958D5-34A1-1D9C-3C20-ADB4E05AD626}"/>
          </ac:spMkLst>
        </pc:spChg>
        <pc:grpChg chg="add mod">
          <ac:chgData name="김소희" userId="292a1162-0793-4577-a94d-2dae0dfa5995" providerId="ADAL" clId="{3C42A691-025D-451E-B874-95C0DCA697DC}" dt="2022-05-28T08:25:00.622" v="12019" actId="1036"/>
          <ac:grpSpMkLst>
            <pc:docMk/>
            <pc:sldMk cId="843790658" sldId="284"/>
            <ac:grpSpMk id="12" creationId="{992B789E-8774-80B2-8466-D3E02B326963}"/>
          </ac:grpSpMkLst>
        </pc:grpChg>
        <pc:picChg chg="add mod modCrop">
          <ac:chgData name="김소희" userId="292a1162-0793-4577-a94d-2dae0dfa5995" providerId="ADAL" clId="{3C42A691-025D-451E-B874-95C0DCA697DC}" dt="2022-05-28T08:24:04.831" v="12003" actId="164"/>
          <ac:picMkLst>
            <pc:docMk/>
            <pc:sldMk cId="843790658" sldId="284"/>
            <ac:picMk id="4" creationId="{B5FA9F67-00C7-DDD0-8B3E-7D210E9A5130}"/>
          </ac:picMkLst>
        </pc:picChg>
        <pc:picChg chg="del">
          <ac:chgData name="김소희" userId="292a1162-0793-4577-a94d-2dae0dfa5995" providerId="ADAL" clId="{3C42A691-025D-451E-B874-95C0DCA697DC}" dt="2022-05-28T08:05:38.249" v="11318" actId="478"/>
          <ac:picMkLst>
            <pc:docMk/>
            <pc:sldMk cId="843790658" sldId="284"/>
            <ac:picMk id="5" creationId="{0363DBAB-C6B4-62C8-65DA-99107C7EA2F0}"/>
          </ac:picMkLst>
        </pc:picChg>
        <pc:picChg chg="add del">
          <ac:chgData name="김소희" userId="292a1162-0793-4577-a94d-2dae0dfa5995" providerId="ADAL" clId="{3C42A691-025D-451E-B874-95C0DCA697DC}" dt="2022-05-28T08:06:33.287" v="11331" actId="22"/>
          <ac:picMkLst>
            <pc:docMk/>
            <pc:sldMk cId="843790658" sldId="284"/>
            <ac:picMk id="10" creationId="{0796D6F9-39DD-05A6-732D-11E2D10E94F1}"/>
          </ac:picMkLst>
        </pc:picChg>
        <pc:picChg chg="del">
          <ac:chgData name="김소희" userId="292a1162-0793-4577-a94d-2dae0dfa5995" providerId="ADAL" clId="{3C42A691-025D-451E-B874-95C0DCA697DC}" dt="2022-05-28T08:05:38.249" v="11318" actId="478"/>
          <ac:picMkLst>
            <pc:docMk/>
            <pc:sldMk cId="843790658" sldId="284"/>
            <ac:picMk id="13" creationId="{B35687AB-0D32-D0EE-2552-F75201710C28}"/>
          </ac:picMkLst>
        </pc:picChg>
        <pc:picChg chg="del">
          <ac:chgData name="김소희" userId="292a1162-0793-4577-a94d-2dae0dfa5995" providerId="ADAL" clId="{3C42A691-025D-451E-B874-95C0DCA697DC}" dt="2022-05-28T08:05:38.249" v="11318" actId="478"/>
          <ac:picMkLst>
            <pc:docMk/>
            <pc:sldMk cId="843790658" sldId="284"/>
            <ac:picMk id="15" creationId="{E73DA210-EC4E-F736-D36E-743D96E4B3D8}"/>
          </ac:picMkLst>
        </pc:picChg>
        <pc:picChg chg="del">
          <ac:chgData name="김소희" userId="292a1162-0793-4577-a94d-2dae0dfa5995" providerId="ADAL" clId="{3C42A691-025D-451E-B874-95C0DCA697DC}" dt="2022-05-28T08:05:38.249" v="11318" actId="478"/>
          <ac:picMkLst>
            <pc:docMk/>
            <pc:sldMk cId="843790658" sldId="284"/>
            <ac:picMk id="17" creationId="{67C8FCAC-3662-9722-B32C-716B7A6EF7BE}"/>
          </ac:picMkLst>
        </pc:picChg>
        <pc:picChg chg="del">
          <ac:chgData name="김소희" userId="292a1162-0793-4577-a94d-2dae0dfa5995" providerId="ADAL" clId="{3C42A691-025D-451E-B874-95C0DCA697DC}" dt="2022-05-28T08:05:38.249" v="11318" actId="478"/>
          <ac:picMkLst>
            <pc:docMk/>
            <pc:sldMk cId="843790658" sldId="284"/>
            <ac:picMk id="19" creationId="{61AC5C4D-C3BE-602F-C857-88F768297E0B}"/>
          </ac:picMkLst>
        </pc:picChg>
        <pc:picChg chg="del">
          <ac:chgData name="김소희" userId="292a1162-0793-4577-a94d-2dae0dfa5995" providerId="ADAL" clId="{3C42A691-025D-451E-B874-95C0DCA697DC}" dt="2022-05-28T08:05:38.249" v="11318" actId="478"/>
          <ac:picMkLst>
            <pc:docMk/>
            <pc:sldMk cId="843790658" sldId="284"/>
            <ac:picMk id="21" creationId="{50F60406-7FA5-6014-9482-F468D6FC34A8}"/>
          </ac:picMkLst>
        </pc:picChg>
      </pc:sldChg>
      <pc:sldChg chg="addSp delSp modSp add mod modNotesTx">
        <pc:chgData name="김소희" userId="292a1162-0793-4577-a94d-2dae0dfa5995" providerId="ADAL" clId="{3C42A691-025D-451E-B874-95C0DCA697DC}" dt="2022-05-29T04:07:09.087" v="14210" actId="20577"/>
        <pc:sldMkLst>
          <pc:docMk/>
          <pc:sldMk cId="649393071" sldId="285"/>
        </pc:sldMkLst>
        <pc:spChg chg="mod">
          <ac:chgData name="김소희" userId="292a1162-0793-4577-a94d-2dae0dfa5995" providerId="ADAL" clId="{3C42A691-025D-451E-B874-95C0DCA697DC}" dt="2022-05-28T09:23:03.252" v="13313" actId="207"/>
          <ac:spMkLst>
            <pc:docMk/>
            <pc:sldMk cId="649393071" sldId="285"/>
            <ac:spMk id="6" creationId="{87A32930-F792-40DC-529A-0581783FFF62}"/>
          </ac:spMkLst>
        </pc:spChg>
        <pc:spChg chg="add mod">
          <ac:chgData name="김소희" userId="292a1162-0793-4577-a94d-2dae0dfa5995" providerId="ADAL" clId="{3C42A691-025D-451E-B874-95C0DCA697DC}" dt="2022-05-29T04:07:09.087" v="14210" actId="20577"/>
          <ac:spMkLst>
            <pc:docMk/>
            <pc:sldMk cId="649393071" sldId="285"/>
            <ac:spMk id="10" creationId="{67B2CDEB-E385-BD6D-17FF-B8F8187F4E2F}"/>
          </ac:spMkLst>
        </pc:spChg>
        <pc:spChg chg="add mod">
          <ac:chgData name="김소희" userId="292a1162-0793-4577-a94d-2dae0dfa5995" providerId="ADAL" clId="{3C42A691-025D-451E-B874-95C0DCA697DC}" dt="2022-05-28T08:41:06.865" v="12563" actId="113"/>
          <ac:spMkLst>
            <pc:docMk/>
            <pc:sldMk cId="649393071" sldId="285"/>
            <ac:spMk id="15" creationId="{0D5BA17A-6645-68C2-0DB7-7687E295F480}"/>
          </ac:spMkLst>
        </pc:spChg>
        <pc:spChg chg="add mod">
          <ac:chgData name="김소희" userId="292a1162-0793-4577-a94d-2dae0dfa5995" providerId="ADAL" clId="{3C42A691-025D-451E-B874-95C0DCA697DC}" dt="2022-05-28T08:42:37.945" v="12626" actId="20577"/>
          <ac:spMkLst>
            <pc:docMk/>
            <pc:sldMk cId="649393071" sldId="285"/>
            <ac:spMk id="16" creationId="{4414491E-4FEC-329A-39C6-BF567B6CD048}"/>
          </ac:spMkLst>
        </pc:spChg>
        <pc:spChg chg="del">
          <ac:chgData name="김소희" userId="292a1162-0793-4577-a94d-2dae0dfa5995" providerId="ADAL" clId="{3C42A691-025D-451E-B874-95C0DCA697DC}" dt="2022-05-28T08:20:06.417" v="11905" actId="478"/>
          <ac:spMkLst>
            <pc:docMk/>
            <pc:sldMk cId="649393071" sldId="285"/>
            <ac:spMk id="26" creationId="{91C52F0D-2D47-378F-D967-B23492D6204E}"/>
          </ac:spMkLst>
        </pc:spChg>
        <pc:spChg chg="del">
          <ac:chgData name="김소희" userId="292a1162-0793-4577-a94d-2dae0dfa5995" providerId="ADAL" clId="{3C42A691-025D-451E-B874-95C0DCA697DC}" dt="2022-05-28T08:20:08.564" v="11908" actId="478"/>
          <ac:spMkLst>
            <pc:docMk/>
            <pc:sldMk cId="649393071" sldId="285"/>
            <ac:spMk id="27" creationId="{21BE3786-CF03-7157-3BCD-29078243FC7C}"/>
          </ac:spMkLst>
        </pc:spChg>
        <pc:spChg chg="del">
          <ac:chgData name="김소희" userId="292a1162-0793-4577-a94d-2dae0dfa5995" providerId="ADAL" clId="{3C42A691-025D-451E-B874-95C0DCA697DC}" dt="2022-05-28T08:20:07.271" v="11906" actId="478"/>
          <ac:spMkLst>
            <pc:docMk/>
            <pc:sldMk cId="649393071" sldId="285"/>
            <ac:spMk id="28" creationId="{06C4566B-CA18-0596-DF36-A0007AD5D054}"/>
          </ac:spMkLst>
        </pc:spChg>
        <pc:spChg chg="del">
          <ac:chgData name="김소희" userId="292a1162-0793-4577-a94d-2dae0dfa5995" providerId="ADAL" clId="{3C42A691-025D-451E-B874-95C0DCA697DC}" dt="2022-05-28T08:20:08.006" v="11907" actId="478"/>
          <ac:spMkLst>
            <pc:docMk/>
            <pc:sldMk cId="649393071" sldId="285"/>
            <ac:spMk id="29" creationId="{68F65D8E-B36F-D64D-3E26-B6E9770EAE26}"/>
          </ac:spMkLst>
        </pc:spChg>
        <pc:picChg chg="del mod">
          <ac:chgData name="김소희" userId="292a1162-0793-4577-a94d-2dae0dfa5995" providerId="ADAL" clId="{3C42A691-025D-451E-B874-95C0DCA697DC}" dt="2022-05-28T08:19:51.360" v="11902" actId="478"/>
          <ac:picMkLst>
            <pc:docMk/>
            <pc:sldMk cId="649393071" sldId="285"/>
            <ac:picMk id="4" creationId="{B5FA9F67-00C7-DDD0-8B3E-7D210E9A5130}"/>
          </ac:picMkLst>
        </pc:picChg>
        <pc:picChg chg="add mod">
          <ac:chgData name="김소희" userId="292a1162-0793-4577-a94d-2dae0dfa5995" providerId="ADAL" clId="{3C42A691-025D-451E-B874-95C0DCA697DC}" dt="2022-05-28T08:23:12.469" v="11997" actId="1076"/>
          <ac:picMkLst>
            <pc:docMk/>
            <pc:sldMk cId="649393071" sldId="285"/>
            <ac:picMk id="5" creationId="{CED4DEBF-9422-EA6B-4F7B-9C0A00D0539E}"/>
          </ac:picMkLst>
        </pc:picChg>
        <pc:picChg chg="add mod">
          <ac:chgData name="김소희" userId="292a1162-0793-4577-a94d-2dae0dfa5995" providerId="ADAL" clId="{3C42A691-025D-451E-B874-95C0DCA697DC}" dt="2022-05-28T08:23:09.874" v="11996" actId="1076"/>
          <ac:picMkLst>
            <pc:docMk/>
            <pc:sldMk cId="649393071" sldId="285"/>
            <ac:picMk id="8" creationId="{3B09FA2E-B57B-75A0-840A-65753D1BF70A}"/>
          </ac:picMkLst>
        </pc:picChg>
      </pc:sldChg>
      <pc:sldChg chg="addSp delSp modSp add mod modNotesTx">
        <pc:chgData name="김소희" userId="292a1162-0793-4577-a94d-2dae0dfa5995" providerId="ADAL" clId="{3C42A691-025D-451E-B874-95C0DCA697DC}" dt="2022-05-29T04:07:11.629" v="14212" actId="20577"/>
        <pc:sldMkLst>
          <pc:docMk/>
          <pc:sldMk cId="2498431632" sldId="286"/>
        </pc:sldMkLst>
        <pc:spChg chg="mod">
          <ac:chgData name="김소희" userId="292a1162-0793-4577-a94d-2dae0dfa5995" providerId="ADAL" clId="{3C42A691-025D-451E-B874-95C0DCA697DC}" dt="2022-05-28T09:23:05.338" v="13314" actId="207"/>
          <ac:spMkLst>
            <pc:docMk/>
            <pc:sldMk cId="2498431632" sldId="286"/>
            <ac:spMk id="6" creationId="{87A32930-F792-40DC-529A-0581783FFF62}"/>
          </ac:spMkLst>
        </pc:spChg>
        <pc:spChg chg="add mod">
          <ac:chgData name="김소희" userId="292a1162-0793-4577-a94d-2dae0dfa5995" providerId="ADAL" clId="{3C42A691-025D-451E-B874-95C0DCA697DC}" dt="2022-05-29T04:07:11.629" v="14212" actId="20577"/>
          <ac:spMkLst>
            <pc:docMk/>
            <pc:sldMk cId="2498431632" sldId="286"/>
            <ac:spMk id="8" creationId="{3E9ACC72-0B83-3781-4D4B-F96C15621CD2}"/>
          </ac:spMkLst>
        </pc:spChg>
        <pc:spChg chg="add del mod">
          <ac:chgData name="김소희" userId="292a1162-0793-4577-a94d-2dae0dfa5995" providerId="ADAL" clId="{3C42A691-025D-451E-B874-95C0DCA697DC}" dt="2022-05-28T08:41:56.589" v="12610" actId="478"/>
          <ac:spMkLst>
            <pc:docMk/>
            <pc:sldMk cId="2498431632" sldId="286"/>
            <ac:spMk id="10" creationId="{CC54DF26-305A-EFC9-6741-899AB15F42C8}"/>
          </ac:spMkLst>
        </pc:spChg>
        <pc:spChg chg="add mod">
          <ac:chgData name="김소희" userId="292a1162-0793-4577-a94d-2dae0dfa5995" providerId="ADAL" clId="{3C42A691-025D-451E-B874-95C0DCA697DC}" dt="2022-05-28T08:42:05.334" v="12614" actId="14100"/>
          <ac:spMkLst>
            <pc:docMk/>
            <pc:sldMk cId="2498431632" sldId="286"/>
            <ac:spMk id="12" creationId="{B3455812-F8A6-1C96-65DD-CC4884E07368}"/>
          </ac:spMkLst>
        </pc:spChg>
        <pc:picChg chg="add mod">
          <ac:chgData name="김소희" userId="292a1162-0793-4577-a94d-2dae0dfa5995" providerId="ADAL" clId="{3C42A691-025D-451E-B874-95C0DCA697DC}" dt="2022-05-28T08:21:00.379" v="11924" actId="1076"/>
          <ac:picMkLst>
            <pc:docMk/>
            <pc:sldMk cId="2498431632" sldId="286"/>
            <ac:picMk id="4" creationId="{5F2BDD62-276F-8200-0935-68B7DB998751}"/>
          </ac:picMkLst>
        </pc:picChg>
        <pc:picChg chg="del">
          <ac:chgData name="김소희" userId="292a1162-0793-4577-a94d-2dae0dfa5995" providerId="ADAL" clId="{3C42A691-025D-451E-B874-95C0DCA697DC}" dt="2022-05-28T08:20:16.429" v="11912" actId="478"/>
          <ac:picMkLst>
            <pc:docMk/>
            <pc:sldMk cId="2498431632" sldId="286"/>
            <ac:picMk id="5" creationId="{CED4DEBF-9422-EA6B-4F7B-9C0A00D0539E}"/>
          </ac:picMkLst>
        </pc:picChg>
      </pc:sldChg>
      <pc:sldChg chg="addSp modSp add mod modNotesTx">
        <pc:chgData name="김소희" userId="292a1162-0793-4577-a94d-2dae0dfa5995" providerId="ADAL" clId="{3C42A691-025D-451E-B874-95C0DCA697DC}" dt="2022-05-29T06:56:10.083" v="17253" actId="6549"/>
        <pc:sldMkLst>
          <pc:docMk/>
          <pc:sldMk cId="2696883197" sldId="287"/>
        </pc:sldMkLst>
        <pc:spChg chg="mod">
          <ac:chgData name="김소희" userId="292a1162-0793-4577-a94d-2dae0dfa5995" providerId="ADAL" clId="{3C42A691-025D-451E-B874-95C0DCA697DC}" dt="2022-05-28T09:23:11.053" v="13315" actId="207"/>
          <ac:spMkLst>
            <pc:docMk/>
            <pc:sldMk cId="2696883197" sldId="287"/>
            <ac:spMk id="6" creationId="{87A32930-F792-40DC-529A-0581783FFF62}"/>
          </ac:spMkLst>
        </pc:spChg>
        <pc:spChg chg="add mod">
          <ac:chgData name="김소희" userId="292a1162-0793-4577-a94d-2dae0dfa5995" providerId="ADAL" clId="{3C42A691-025D-451E-B874-95C0DCA697DC}" dt="2022-05-29T04:40:20.767" v="14464" actId="121"/>
          <ac:spMkLst>
            <pc:docMk/>
            <pc:sldMk cId="2696883197" sldId="287"/>
            <ac:spMk id="12" creationId="{6B39519D-89A2-9D79-AB51-A4ADF5026899}"/>
          </ac:spMkLst>
        </pc:spChg>
        <pc:spChg chg="add mod">
          <ac:chgData name="김소희" userId="292a1162-0793-4577-a94d-2dae0dfa5995" providerId="ADAL" clId="{3C42A691-025D-451E-B874-95C0DCA697DC}" dt="2022-05-28T09:09:30.426" v="12957" actId="1076"/>
          <ac:spMkLst>
            <pc:docMk/>
            <pc:sldMk cId="2696883197" sldId="287"/>
            <ac:spMk id="13" creationId="{28FC7F6C-42B1-3947-4D4B-411306B07A5E}"/>
          </ac:spMkLst>
        </pc:spChg>
        <pc:spChg chg="add mod">
          <ac:chgData name="김소희" userId="292a1162-0793-4577-a94d-2dae0dfa5995" providerId="ADAL" clId="{3C42A691-025D-451E-B874-95C0DCA697DC}" dt="2022-05-28T09:12:21.999" v="13017" actId="1076"/>
          <ac:spMkLst>
            <pc:docMk/>
            <pc:sldMk cId="2696883197" sldId="287"/>
            <ac:spMk id="14" creationId="{F893C75A-C928-F53D-6A48-C7587E7C1CDB}"/>
          </ac:spMkLst>
        </pc:spChg>
        <pc:spChg chg="add mod">
          <ac:chgData name="김소희" userId="292a1162-0793-4577-a94d-2dae0dfa5995" providerId="ADAL" clId="{3C42A691-025D-451E-B874-95C0DCA697DC}" dt="2022-05-28T09:12:27.812" v="13018" actId="1076"/>
          <ac:spMkLst>
            <pc:docMk/>
            <pc:sldMk cId="2696883197" sldId="287"/>
            <ac:spMk id="15" creationId="{D7044E95-92F9-794A-DB0E-92AD74854011}"/>
          </ac:spMkLst>
        </pc:spChg>
        <pc:spChg chg="add mod">
          <ac:chgData name="김소희" userId="292a1162-0793-4577-a94d-2dae0dfa5995" providerId="ADAL" clId="{3C42A691-025D-451E-B874-95C0DCA697DC}" dt="2022-05-29T04:07:15.300" v="14214" actId="20577"/>
          <ac:spMkLst>
            <pc:docMk/>
            <pc:sldMk cId="2696883197" sldId="287"/>
            <ac:spMk id="16" creationId="{32A491B3-9B14-D0C0-B7F7-7B1DB997FA12}"/>
          </ac:spMkLst>
        </pc:spChg>
        <pc:spChg chg="add mod">
          <ac:chgData name="김소희" userId="292a1162-0793-4577-a94d-2dae0dfa5995" providerId="ADAL" clId="{3C42A691-025D-451E-B874-95C0DCA697DC}" dt="2022-05-28T09:19:34.520" v="13246" actId="207"/>
          <ac:spMkLst>
            <pc:docMk/>
            <pc:sldMk cId="2696883197" sldId="287"/>
            <ac:spMk id="18" creationId="{9ABE9C1E-6ABD-5AC3-4B59-8AC384B2E4F5}"/>
          </ac:spMkLst>
        </pc:spChg>
        <pc:spChg chg="add mod">
          <ac:chgData name="김소희" userId="292a1162-0793-4577-a94d-2dae0dfa5995" providerId="ADAL" clId="{3C42A691-025D-451E-B874-95C0DCA697DC}" dt="2022-05-28T09:19:54.385" v="13250" actId="20577"/>
          <ac:spMkLst>
            <pc:docMk/>
            <pc:sldMk cId="2696883197" sldId="287"/>
            <ac:spMk id="19" creationId="{C4547A53-0FF3-7816-0D78-B67EF58A94FB}"/>
          </ac:spMkLst>
        </pc:spChg>
        <pc:picChg chg="add mod">
          <ac:chgData name="김소희" userId="292a1162-0793-4577-a94d-2dae0dfa5995" providerId="ADAL" clId="{3C42A691-025D-451E-B874-95C0DCA697DC}" dt="2022-05-28T09:09:27.778" v="12955" actId="1076"/>
          <ac:picMkLst>
            <pc:docMk/>
            <pc:sldMk cId="2696883197" sldId="287"/>
            <ac:picMk id="4" creationId="{8795E380-D2AE-E4C8-B3F7-CD3F5B49B216}"/>
          </ac:picMkLst>
        </pc:picChg>
        <pc:picChg chg="add mod">
          <ac:chgData name="김소희" userId="292a1162-0793-4577-a94d-2dae0dfa5995" providerId="ADAL" clId="{3C42A691-025D-451E-B874-95C0DCA697DC}" dt="2022-05-28T09:12:21.999" v="13017" actId="1076"/>
          <ac:picMkLst>
            <pc:docMk/>
            <pc:sldMk cId="2696883197" sldId="287"/>
            <ac:picMk id="7" creationId="{72DF5675-2414-0ACD-38E8-D9E22C7E67C7}"/>
          </ac:picMkLst>
        </pc:picChg>
        <pc:picChg chg="add mod">
          <ac:chgData name="김소희" userId="292a1162-0793-4577-a94d-2dae0dfa5995" providerId="ADAL" clId="{3C42A691-025D-451E-B874-95C0DCA697DC}" dt="2022-05-28T09:12:27.812" v="13018" actId="1076"/>
          <ac:picMkLst>
            <pc:docMk/>
            <pc:sldMk cId="2696883197" sldId="287"/>
            <ac:picMk id="10" creationId="{0C1382EA-2632-3E95-642B-72D66DC069D3}"/>
          </ac:picMkLst>
        </pc:picChg>
        <pc:picChg chg="add mod">
          <ac:chgData name="김소희" userId="292a1162-0793-4577-a94d-2dae0dfa5995" providerId="ADAL" clId="{3C42A691-025D-451E-B874-95C0DCA697DC}" dt="2022-05-29T04:40:01.173" v="14461" actId="1035"/>
          <ac:picMkLst>
            <pc:docMk/>
            <pc:sldMk cId="2696883197" sldId="287"/>
            <ac:picMk id="17" creationId="{9EEEFACF-8F12-3FC8-D610-A194FB6C04B1}"/>
          </ac:picMkLst>
        </pc:picChg>
      </pc:sldChg>
      <pc:sldChg chg="addSp delSp modSp add mod modNotesTx">
        <pc:chgData name="김소희" userId="292a1162-0793-4577-a94d-2dae0dfa5995" providerId="ADAL" clId="{3C42A691-025D-451E-B874-95C0DCA697DC}" dt="2022-05-29T06:58:00.811" v="17322" actId="20577"/>
        <pc:sldMkLst>
          <pc:docMk/>
          <pc:sldMk cId="3532759339" sldId="288"/>
        </pc:sldMkLst>
        <pc:spChg chg="del">
          <ac:chgData name="김소희" userId="292a1162-0793-4577-a94d-2dae0dfa5995" providerId="ADAL" clId="{3C42A691-025D-451E-B874-95C0DCA697DC}" dt="2022-05-28T09:21:15.055" v="13303" actId="478"/>
          <ac:spMkLst>
            <pc:docMk/>
            <pc:sldMk cId="3532759339" sldId="288"/>
            <ac:spMk id="6" creationId="{87A32930-F792-40DC-529A-0581783FFF62}"/>
          </ac:spMkLst>
        </pc:spChg>
        <pc:spChg chg="mod">
          <ac:chgData name="김소희" userId="292a1162-0793-4577-a94d-2dae0dfa5995" providerId="ADAL" clId="{3C42A691-025D-451E-B874-95C0DCA697DC}" dt="2022-05-28T09:21:09.228" v="13302" actId="20577"/>
          <ac:spMkLst>
            <pc:docMk/>
            <pc:sldMk cId="3532759339" sldId="288"/>
            <ac:spMk id="11" creationId="{9B6A7BE8-DA0E-E598-1132-9B432BA49502}"/>
          </ac:spMkLst>
        </pc:spChg>
        <pc:spChg chg="del">
          <ac:chgData name="김소희" userId="292a1162-0793-4577-a94d-2dae0dfa5995" providerId="ADAL" clId="{3C42A691-025D-451E-B874-95C0DCA697DC}" dt="2022-05-28T09:21:01.962" v="13273" actId="478"/>
          <ac:spMkLst>
            <pc:docMk/>
            <pc:sldMk cId="3532759339" sldId="288"/>
            <ac:spMk id="12" creationId="{6B39519D-89A2-9D79-AB51-A4ADF5026899}"/>
          </ac:spMkLst>
        </pc:spChg>
        <pc:spChg chg="add mod">
          <ac:chgData name="김소희" userId="292a1162-0793-4577-a94d-2dae0dfa5995" providerId="ADAL" clId="{3C42A691-025D-451E-B874-95C0DCA697DC}" dt="2022-05-29T04:07:20.262" v="14216" actId="20577"/>
          <ac:spMkLst>
            <pc:docMk/>
            <pc:sldMk cId="3532759339" sldId="288"/>
            <ac:spMk id="12" creationId="{D947DC26-DA11-C867-4E73-1C533F7C1D87}"/>
          </ac:spMkLst>
        </pc:spChg>
        <pc:spChg chg="del">
          <ac:chgData name="김소희" userId="292a1162-0793-4577-a94d-2dae0dfa5995" providerId="ADAL" clId="{3C42A691-025D-451E-B874-95C0DCA697DC}" dt="2022-05-28T09:21:01.962" v="13273" actId="478"/>
          <ac:spMkLst>
            <pc:docMk/>
            <pc:sldMk cId="3532759339" sldId="288"/>
            <ac:spMk id="13" creationId="{28FC7F6C-42B1-3947-4D4B-411306B07A5E}"/>
          </ac:spMkLst>
        </pc:spChg>
        <pc:spChg chg="del">
          <ac:chgData name="김소희" userId="292a1162-0793-4577-a94d-2dae0dfa5995" providerId="ADAL" clId="{3C42A691-025D-451E-B874-95C0DCA697DC}" dt="2022-05-28T09:21:01.962" v="13273" actId="478"/>
          <ac:spMkLst>
            <pc:docMk/>
            <pc:sldMk cId="3532759339" sldId="288"/>
            <ac:spMk id="14" creationId="{F893C75A-C928-F53D-6A48-C7587E7C1CDB}"/>
          </ac:spMkLst>
        </pc:spChg>
        <pc:spChg chg="del">
          <ac:chgData name="김소희" userId="292a1162-0793-4577-a94d-2dae0dfa5995" providerId="ADAL" clId="{3C42A691-025D-451E-B874-95C0DCA697DC}" dt="2022-05-28T09:21:01.962" v="13273" actId="478"/>
          <ac:spMkLst>
            <pc:docMk/>
            <pc:sldMk cId="3532759339" sldId="288"/>
            <ac:spMk id="15" creationId="{D7044E95-92F9-794A-DB0E-92AD74854011}"/>
          </ac:spMkLst>
        </pc:spChg>
        <pc:spChg chg="add mod">
          <ac:chgData name="김소희" userId="292a1162-0793-4577-a94d-2dae0dfa5995" providerId="ADAL" clId="{3C42A691-025D-451E-B874-95C0DCA697DC}" dt="2022-05-29T04:23:32.337" v="14288" actId="207"/>
          <ac:spMkLst>
            <pc:docMk/>
            <pc:sldMk cId="3532759339" sldId="288"/>
            <ac:spMk id="16" creationId="{7D061E92-E264-E5A4-A082-ED0DBC465E91}"/>
          </ac:spMkLst>
        </pc:spChg>
        <pc:spChg chg="del">
          <ac:chgData name="김소희" userId="292a1162-0793-4577-a94d-2dae0dfa5995" providerId="ADAL" clId="{3C42A691-025D-451E-B874-95C0DCA697DC}" dt="2022-05-28T09:21:01.962" v="13273" actId="478"/>
          <ac:spMkLst>
            <pc:docMk/>
            <pc:sldMk cId="3532759339" sldId="288"/>
            <ac:spMk id="18" creationId="{9ABE9C1E-6ABD-5AC3-4B59-8AC384B2E4F5}"/>
          </ac:spMkLst>
        </pc:spChg>
        <pc:spChg chg="del">
          <ac:chgData name="김소희" userId="292a1162-0793-4577-a94d-2dae0dfa5995" providerId="ADAL" clId="{3C42A691-025D-451E-B874-95C0DCA697DC}" dt="2022-05-28T09:21:01.962" v="13273" actId="478"/>
          <ac:spMkLst>
            <pc:docMk/>
            <pc:sldMk cId="3532759339" sldId="288"/>
            <ac:spMk id="19" creationId="{C4547A53-0FF3-7816-0D78-B67EF58A94FB}"/>
          </ac:spMkLst>
        </pc:spChg>
        <pc:spChg chg="add mod">
          <ac:chgData name="김소희" userId="292a1162-0793-4577-a94d-2dae0dfa5995" providerId="ADAL" clId="{3C42A691-025D-451E-B874-95C0DCA697DC}" dt="2022-05-29T04:43:53.297" v="14527" actId="1076"/>
          <ac:spMkLst>
            <pc:docMk/>
            <pc:sldMk cId="3532759339" sldId="288"/>
            <ac:spMk id="20" creationId="{141D6483-9AB8-1103-F3F3-085E62E33D38}"/>
          </ac:spMkLst>
        </pc:spChg>
        <pc:spChg chg="add mod">
          <ac:chgData name="김소희" userId="292a1162-0793-4577-a94d-2dae0dfa5995" providerId="ADAL" clId="{3C42A691-025D-451E-B874-95C0DCA697DC}" dt="2022-05-29T04:41:37.165" v="14470" actId="164"/>
          <ac:spMkLst>
            <pc:docMk/>
            <pc:sldMk cId="3532759339" sldId="288"/>
            <ac:spMk id="21" creationId="{F03CF436-7B38-2376-F61D-B27CBDBC01E4}"/>
          </ac:spMkLst>
        </pc:spChg>
        <pc:spChg chg="add mod">
          <ac:chgData name="김소희" userId="292a1162-0793-4577-a94d-2dae0dfa5995" providerId="ADAL" clId="{3C42A691-025D-451E-B874-95C0DCA697DC}" dt="2022-05-29T06:06:08.720" v="16375" actId="14100"/>
          <ac:spMkLst>
            <pc:docMk/>
            <pc:sldMk cId="3532759339" sldId="288"/>
            <ac:spMk id="22" creationId="{1EF892D5-FFDE-75DC-3F34-0F4975E74DF0}"/>
          </ac:spMkLst>
        </pc:spChg>
        <pc:spChg chg="add mod topLvl">
          <ac:chgData name="김소희" userId="292a1162-0793-4577-a94d-2dae0dfa5995" providerId="ADAL" clId="{3C42A691-025D-451E-B874-95C0DCA697DC}" dt="2022-05-28T09:47:35.929" v="13950" actId="164"/>
          <ac:spMkLst>
            <pc:docMk/>
            <pc:sldMk cId="3532759339" sldId="288"/>
            <ac:spMk id="23" creationId="{34152BC8-66FD-525C-88FA-906E23634842}"/>
          </ac:spMkLst>
        </pc:spChg>
        <pc:grpChg chg="add mod">
          <ac:chgData name="김소희" userId="292a1162-0793-4577-a94d-2dae0dfa5995" providerId="ADAL" clId="{3C42A691-025D-451E-B874-95C0DCA697DC}" dt="2022-05-29T04:41:37.165" v="14470" actId="164"/>
          <ac:grpSpMkLst>
            <pc:docMk/>
            <pc:sldMk cId="3532759339" sldId="288"/>
            <ac:grpSpMk id="2" creationId="{F8F0717B-1AEC-DD48-41E1-1984A01E155F}"/>
          </ac:grpSpMkLst>
        </pc:grpChg>
        <pc:grpChg chg="add del mod">
          <ac:chgData name="김소희" userId="292a1162-0793-4577-a94d-2dae0dfa5995" providerId="ADAL" clId="{3C42A691-025D-451E-B874-95C0DCA697DC}" dt="2022-05-28T09:47:22.406" v="13948" actId="165"/>
          <ac:grpSpMkLst>
            <pc:docMk/>
            <pc:sldMk cId="3532759339" sldId="288"/>
            <ac:grpSpMk id="24" creationId="{42B7B7E7-9975-F673-1ABC-218D5DA1DE63}"/>
          </ac:grpSpMkLst>
        </pc:grpChg>
        <pc:grpChg chg="add mod">
          <ac:chgData name="김소희" userId="292a1162-0793-4577-a94d-2dae0dfa5995" providerId="ADAL" clId="{3C42A691-025D-451E-B874-95C0DCA697DC}" dt="2022-05-29T04:41:37.165" v="14470" actId="164"/>
          <ac:grpSpMkLst>
            <pc:docMk/>
            <pc:sldMk cId="3532759339" sldId="288"/>
            <ac:grpSpMk id="25" creationId="{69BE6769-C52E-3ECA-A82B-1A7F9EE61074}"/>
          </ac:grpSpMkLst>
        </pc:grpChg>
        <pc:picChg chg="del">
          <ac:chgData name="김소희" userId="292a1162-0793-4577-a94d-2dae0dfa5995" providerId="ADAL" clId="{3C42A691-025D-451E-B874-95C0DCA697DC}" dt="2022-05-28T09:21:01.962" v="13273" actId="478"/>
          <ac:picMkLst>
            <pc:docMk/>
            <pc:sldMk cId="3532759339" sldId="288"/>
            <ac:picMk id="4" creationId="{8795E380-D2AE-E4C8-B3F7-CD3F5B49B216}"/>
          </ac:picMkLst>
        </pc:picChg>
        <pc:picChg chg="add mod topLvl modCrop">
          <ac:chgData name="김소희" userId="292a1162-0793-4577-a94d-2dae0dfa5995" providerId="ADAL" clId="{3C42A691-025D-451E-B874-95C0DCA697DC}" dt="2022-05-28T09:47:35.929" v="13950" actId="164"/>
          <ac:picMkLst>
            <pc:docMk/>
            <pc:sldMk cId="3532759339" sldId="288"/>
            <ac:picMk id="5" creationId="{FB16F2A9-63FF-A3C4-3120-1261750B8960}"/>
          </ac:picMkLst>
        </pc:picChg>
        <pc:picChg chg="del">
          <ac:chgData name="김소희" userId="292a1162-0793-4577-a94d-2dae0dfa5995" providerId="ADAL" clId="{3C42A691-025D-451E-B874-95C0DCA697DC}" dt="2022-05-28T09:21:01.962" v="13273" actId="478"/>
          <ac:picMkLst>
            <pc:docMk/>
            <pc:sldMk cId="3532759339" sldId="288"/>
            <ac:picMk id="7" creationId="{72DF5675-2414-0ACD-38E8-D9E22C7E67C7}"/>
          </ac:picMkLst>
        </pc:picChg>
        <pc:picChg chg="del">
          <ac:chgData name="김소희" userId="292a1162-0793-4577-a94d-2dae0dfa5995" providerId="ADAL" clId="{3C42A691-025D-451E-B874-95C0DCA697DC}" dt="2022-05-28T09:21:01.962" v="13273" actId="478"/>
          <ac:picMkLst>
            <pc:docMk/>
            <pc:sldMk cId="3532759339" sldId="288"/>
            <ac:picMk id="10" creationId="{0C1382EA-2632-3E95-642B-72D66DC069D3}"/>
          </ac:picMkLst>
        </pc:picChg>
        <pc:picChg chg="del">
          <ac:chgData name="김소희" userId="292a1162-0793-4577-a94d-2dae0dfa5995" providerId="ADAL" clId="{3C42A691-025D-451E-B874-95C0DCA697DC}" dt="2022-05-28T09:21:01.962" v="13273" actId="478"/>
          <ac:picMkLst>
            <pc:docMk/>
            <pc:sldMk cId="3532759339" sldId="288"/>
            <ac:picMk id="17" creationId="{9EEEFACF-8F12-3FC8-D610-A194FB6C04B1}"/>
          </ac:picMkLst>
        </pc:picChg>
      </pc:sldChg>
    </pc:docChg>
  </pc:docChgLst>
  <pc:docChgLst>
    <pc:chgData name="김소희" userId="292a1162-0793-4577-a94d-2dae0dfa5995" providerId="ADAL" clId="{2D14C684-66BF-48B8-843B-E2B3DFAF6AD1}"/>
    <pc:docChg chg="undo redo custSel addSld delSld modSld sldOrd modMainMaster">
      <pc:chgData name="김소희" userId="292a1162-0793-4577-a94d-2dae0dfa5995" providerId="ADAL" clId="{2D14C684-66BF-48B8-843B-E2B3DFAF6AD1}" dt="2022-05-25T16:48:53.941" v="6247" actId="1076"/>
      <pc:docMkLst>
        <pc:docMk/>
      </pc:docMkLst>
      <pc:sldChg chg="addSp modSp add mod">
        <pc:chgData name="김소희" userId="292a1162-0793-4577-a94d-2dae0dfa5995" providerId="ADAL" clId="{2D14C684-66BF-48B8-843B-E2B3DFAF6AD1}" dt="2022-05-25T10:03:43.024" v="3331" actId="1076"/>
        <pc:sldMkLst>
          <pc:docMk/>
          <pc:sldMk cId="130366447" sldId="257"/>
        </pc:sldMkLst>
        <pc:spChg chg="mod">
          <ac:chgData name="김소희" userId="292a1162-0793-4577-a94d-2dae0dfa5995" providerId="ADAL" clId="{2D14C684-66BF-48B8-843B-E2B3DFAF6AD1}" dt="2022-05-25T10:03:35.703" v="3329" actId="1076"/>
          <ac:spMkLst>
            <pc:docMk/>
            <pc:sldMk cId="130366447" sldId="257"/>
            <ac:spMk id="4" creationId="{5E2F97AE-2941-00DB-053C-2FC53EA618EF}"/>
          </ac:spMkLst>
        </pc:spChg>
        <pc:spChg chg="add mod">
          <ac:chgData name="김소희" userId="292a1162-0793-4577-a94d-2dae0dfa5995" providerId="ADAL" clId="{2D14C684-66BF-48B8-843B-E2B3DFAF6AD1}" dt="2022-05-25T10:03:43.024" v="3331" actId="1076"/>
          <ac:spMkLst>
            <pc:docMk/>
            <pc:sldMk cId="130366447" sldId="257"/>
            <ac:spMk id="5" creationId="{8629ADB3-39C7-15DE-5DF3-514A2974324E}"/>
          </ac:spMkLst>
        </pc:spChg>
        <pc:spChg chg="mod">
          <ac:chgData name="김소희" userId="292a1162-0793-4577-a94d-2dae0dfa5995" providerId="ADAL" clId="{2D14C684-66BF-48B8-843B-E2B3DFAF6AD1}" dt="2022-05-25T10:03:39.746" v="3330" actId="1076"/>
          <ac:spMkLst>
            <pc:docMk/>
            <pc:sldMk cId="130366447" sldId="257"/>
            <ac:spMk id="6" creationId="{96694782-0979-24D0-4D63-4DACB413C8D6}"/>
          </ac:spMkLst>
        </pc:spChg>
      </pc:sldChg>
      <pc:sldChg chg="addSp delSp modSp add del mod modNotesTx">
        <pc:chgData name="김소희" userId="292a1162-0793-4577-a94d-2dae0dfa5995" providerId="ADAL" clId="{2D14C684-66BF-48B8-843B-E2B3DFAF6AD1}" dt="2022-05-25T10:09:26.813" v="3428" actId="207"/>
        <pc:sldMkLst>
          <pc:docMk/>
          <pc:sldMk cId="3100450580" sldId="259"/>
        </pc:sldMkLst>
        <pc:spChg chg="del mod">
          <ac:chgData name="김소희" userId="292a1162-0793-4577-a94d-2dae0dfa5995" providerId="ADAL" clId="{2D14C684-66BF-48B8-843B-E2B3DFAF6AD1}" dt="2022-05-25T05:29:32.674" v="155" actId="478"/>
          <ac:spMkLst>
            <pc:docMk/>
            <pc:sldMk cId="3100450580" sldId="259"/>
            <ac:spMk id="5" creationId="{979509AF-A27F-733C-57C1-9246C7112254}"/>
          </ac:spMkLst>
        </pc:spChg>
        <pc:spChg chg="del mod">
          <ac:chgData name="김소희" userId="292a1162-0793-4577-a94d-2dae0dfa5995" providerId="ADAL" clId="{2D14C684-66BF-48B8-843B-E2B3DFAF6AD1}" dt="2022-05-25T05:33:30.646" v="424" actId="478"/>
          <ac:spMkLst>
            <pc:docMk/>
            <pc:sldMk cId="3100450580" sldId="259"/>
            <ac:spMk id="7" creationId="{0EBD9F88-5092-E988-403A-9E99EBE4E645}"/>
          </ac:spMkLst>
        </pc:spChg>
        <pc:spChg chg="del mod">
          <ac:chgData name="김소희" userId="292a1162-0793-4577-a94d-2dae0dfa5995" providerId="ADAL" clId="{2D14C684-66BF-48B8-843B-E2B3DFAF6AD1}" dt="2022-05-25T09:09:12.200" v="2198" actId="478"/>
          <ac:spMkLst>
            <pc:docMk/>
            <pc:sldMk cId="3100450580" sldId="259"/>
            <ac:spMk id="9" creationId="{05596BCF-D308-A29D-49E5-1678F5F8F27E}"/>
          </ac:spMkLst>
        </pc:spChg>
        <pc:spChg chg="add mod">
          <ac:chgData name="김소희" userId="292a1162-0793-4577-a94d-2dae0dfa5995" providerId="ADAL" clId="{2D14C684-66BF-48B8-843B-E2B3DFAF6AD1}" dt="2022-05-25T05:58:22.428" v="1194" actId="208"/>
          <ac:spMkLst>
            <pc:docMk/>
            <pc:sldMk cId="3100450580" sldId="259"/>
            <ac:spMk id="10" creationId="{2842214C-A264-9EA6-A4C5-001E2DAA8DA5}"/>
          </ac:spMkLst>
        </pc:spChg>
        <pc:spChg chg="add mod">
          <ac:chgData name="김소희" userId="292a1162-0793-4577-a94d-2dae0dfa5995" providerId="ADAL" clId="{2D14C684-66BF-48B8-843B-E2B3DFAF6AD1}" dt="2022-05-25T06:04:59.378" v="1307" actId="1076"/>
          <ac:spMkLst>
            <pc:docMk/>
            <pc:sldMk cId="3100450580" sldId="259"/>
            <ac:spMk id="12" creationId="{5F1C73A1-A08E-8A02-875A-7CFDD9779310}"/>
          </ac:spMkLst>
        </pc:spChg>
        <pc:spChg chg="add mod">
          <ac:chgData name="김소희" userId="292a1162-0793-4577-a94d-2dae0dfa5995" providerId="ADAL" clId="{2D14C684-66BF-48B8-843B-E2B3DFAF6AD1}" dt="2022-05-25T06:06:08.209" v="1316" actId="1035"/>
          <ac:spMkLst>
            <pc:docMk/>
            <pc:sldMk cId="3100450580" sldId="259"/>
            <ac:spMk id="15" creationId="{29A75241-30E2-2882-668E-CCCDDA8538B4}"/>
          </ac:spMkLst>
        </pc:spChg>
        <pc:spChg chg="add mod">
          <ac:chgData name="김소희" userId="292a1162-0793-4577-a94d-2dae0dfa5995" providerId="ADAL" clId="{2D14C684-66BF-48B8-843B-E2B3DFAF6AD1}" dt="2022-05-25T05:57:59.954" v="1189" actId="1076"/>
          <ac:spMkLst>
            <pc:docMk/>
            <pc:sldMk cId="3100450580" sldId="259"/>
            <ac:spMk id="16" creationId="{9F2703E2-B86B-67C2-D297-0C3B3086EC71}"/>
          </ac:spMkLst>
        </pc:spChg>
        <pc:spChg chg="add mod">
          <ac:chgData name="김소희" userId="292a1162-0793-4577-a94d-2dae0dfa5995" providerId="ADAL" clId="{2D14C684-66BF-48B8-843B-E2B3DFAF6AD1}" dt="2022-05-25T10:09:26.813" v="3428" actId="207"/>
          <ac:spMkLst>
            <pc:docMk/>
            <pc:sldMk cId="3100450580" sldId="259"/>
            <ac:spMk id="17" creationId="{EA1DB87A-94D5-0BFF-E850-BB4607285A5E}"/>
          </ac:spMkLst>
        </pc:spChg>
        <pc:spChg chg="add del mod">
          <ac:chgData name="김소희" userId="292a1162-0793-4577-a94d-2dae0dfa5995" providerId="ADAL" clId="{2D14C684-66BF-48B8-843B-E2B3DFAF6AD1}" dt="2022-05-25T09:09:15.604" v="2200" actId="478"/>
          <ac:spMkLst>
            <pc:docMk/>
            <pc:sldMk cId="3100450580" sldId="259"/>
            <ac:spMk id="19" creationId="{25954487-FD33-7C7E-19AE-2C6181136256}"/>
          </ac:spMkLst>
        </pc:spChg>
        <pc:spChg chg="add mod">
          <ac:chgData name="김소희" userId="292a1162-0793-4577-a94d-2dae0dfa5995" providerId="ADAL" clId="{2D14C684-66BF-48B8-843B-E2B3DFAF6AD1}" dt="2022-05-25T09:09:13.192" v="2199"/>
          <ac:spMkLst>
            <pc:docMk/>
            <pc:sldMk cId="3100450580" sldId="259"/>
            <ac:spMk id="21" creationId="{01CA26BA-0A7A-6574-5860-4EE1F46A0077}"/>
          </ac:spMkLst>
        </pc:spChg>
        <pc:grpChg chg="add mod">
          <ac:chgData name="김소희" userId="292a1162-0793-4577-a94d-2dae0dfa5995" providerId="ADAL" clId="{2D14C684-66BF-48B8-843B-E2B3DFAF6AD1}" dt="2022-05-25T05:56:03.869" v="1164" actId="164"/>
          <ac:grpSpMkLst>
            <pc:docMk/>
            <pc:sldMk cId="3100450580" sldId="259"/>
            <ac:grpSpMk id="14" creationId="{E77EAAC5-63D1-34F9-5662-C4E280C14F6B}"/>
          </ac:grpSpMkLst>
        </pc:grpChg>
        <pc:picChg chg="add mod modCrop">
          <ac:chgData name="김소희" userId="292a1162-0793-4577-a94d-2dae0dfa5995" providerId="ADAL" clId="{2D14C684-66BF-48B8-843B-E2B3DFAF6AD1}" dt="2022-05-25T06:03:50.646" v="1300" actId="1076"/>
          <ac:picMkLst>
            <pc:docMk/>
            <pc:sldMk cId="3100450580" sldId="259"/>
            <ac:picMk id="4" creationId="{A53FDB35-57B3-2BB7-0ADA-E868A5CB60E2}"/>
          </ac:picMkLst>
        </pc:picChg>
        <pc:picChg chg="del mod">
          <ac:chgData name="김소희" userId="292a1162-0793-4577-a94d-2dae0dfa5995" providerId="ADAL" clId="{2D14C684-66BF-48B8-843B-E2B3DFAF6AD1}" dt="2022-05-25T05:25:26.204" v="154" actId="478"/>
          <ac:picMkLst>
            <pc:docMk/>
            <pc:sldMk cId="3100450580" sldId="259"/>
            <ac:picMk id="6" creationId="{FE867333-5777-B778-1D44-0E73ED9C2897}"/>
          </ac:picMkLst>
        </pc:picChg>
        <pc:picChg chg="add mod">
          <ac:chgData name="김소희" userId="292a1162-0793-4577-a94d-2dae0dfa5995" providerId="ADAL" clId="{2D14C684-66BF-48B8-843B-E2B3DFAF6AD1}" dt="2022-05-25T05:56:03.869" v="1164" actId="164"/>
          <ac:picMkLst>
            <pc:docMk/>
            <pc:sldMk cId="3100450580" sldId="259"/>
            <ac:picMk id="1026" creationId="{3342C3F4-BF40-9281-83BA-277F78D56F3E}"/>
          </ac:picMkLst>
        </pc:picChg>
      </pc:sldChg>
      <pc:sldChg chg="addSp delSp modSp add mod modNotesTx">
        <pc:chgData name="김소희" userId="292a1162-0793-4577-a94d-2dae0dfa5995" providerId="ADAL" clId="{2D14C684-66BF-48B8-843B-E2B3DFAF6AD1}" dt="2022-05-25T13:46:11.613" v="3847" actId="1035"/>
        <pc:sldMkLst>
          <pc:docMk/>
          <pc:sldMk cId="1964040702" sldId="260"/>
        </pc:sldMkLst>
        <pc:spChg chg="add mod">
          <ac:chgData name="김소희" userId="292a1162-0793-4577-a94d-2dae0dfa5995" providerId="ADAL" clId="{2D14C684-66BF-48B8-843B-E2B3DFAF6AD1}" dt="2022-05-25T13:46:11.613" v="3847" actId="1035"/>
          <ac:spMkLst>
            <pc:docMk/>
            <pc:sldMk cId="1964040702" sldId="260"/>
            <ac:spMk id="6" creationId="{629C550D-04F5-9866-385A-202793696806}"/>
          </ac:spMkLst>
        </pc:spChg>
        <pc:spChg chg="del mod">
          <ac:chgData name="김소희" userId="292a1162-0793-4577-a94d-2dae0dfa5995" providerId="ADAL" clId="{2D14C684-66BF-48B8-843B-E2B3DFAF6AD1}" dt="2022-05-25T05:34:12.543" v="435" actId="478"/>
          <ac:spMkLst>
            <pc:docMk/>
            <pc:sldMk cId="1964040702" sldId="260"/>
            <ac:spMk id="8" creationId="{04DE84A5-04D0-5035-7C0B-B9677B9CDCEF}"/>
          </ac:spMkLst>
        </pc:spChg>
        <pc:spChg chg="mod">
          <ac:chgData name="김소희" userId="292a1162-0793-4577-a94d-2dae0dfa5995" providerId="ADAL" clId="{2D14C684-66BF-48B8-843B-E2B3DFAF6AD1}" dt="2022-05-25T09:09:04.359" v="2196" actId="1076"/>
          <ac:spMkLst>
            <pc:docMk/>
            <pc:sldMk cId="1964040702" sldId="260"/>
            <ac:spMk id="9" creationId="{05596BCF-D308-A29D-49E5-1678F5F8F27E}"/>
          </ac:spMkLst>
        </pc:spChg>
        <pc:spChg chg="del">
          <ac:chgData name="김소희" userId="292a1162-0793-4577-a94d-2dae0dfa5995" providerId="ADAL" clId="{2D14C684-66BF-48B8-843B-E2B3DFAF6AD1}" dt="2022-05-25T06:06:40.826" v="1317" actId="478"/>
          <ac:spMkLst>
            <pc:docMk/>
            <pc:sldMk cId="1964040702" sldId="260"/>
            <ac:spMk id="12" creationId="{5F1C73A1-A08E-8A02-875A-7CFDD9779310}"/>
          </ac:spMkLst>
        </pc:spChg>
        <pc:picChg chg="del">
          <ac:chgData name="김소희" userId="292a1162-0793-4577-a94d-2dae0dfa5995" providerId="ADAL" clId="{2D14C684-66BF-48B8-843B-E2B3DFAF6AD1}" dt="2022-05-25T06:06:42.697" v="1318" actId="478"/>
          <ac:picMkLst>
            <pc:docMk/>
            <pc:sldMk cId="1964040702" sldId="260"/>
            <ac:picMk id="4" creationId="{A53FDB35-57B3-2BB7-0ADA-E868A5CB60E2}"/>
          </ac:picMkLst>
        </pc:picChg>
        <pc:picChg chg="add del mod">
          <ac:chgData name="김소희" userId="292a1162-0793-4577-a94d-2dae0dfa5995" providerId="ADAL" clId="{2D14C684-66BF-48B8-843B-E2B3DFAF6AD1}" dt="2022-05-25T06:13:07.650" v="1689" actId="478"/>
          <ac:picMkLst>
            <pc:docMk/>
            <pc:sldMk cId="1964040702" sldId="260"/>
            <ac:picMk id="5" creationId="{6B3DEA0A-0DDA-4EB8-7C62-AA1773C3D6D3}"/>
          </ac:picMkLst>
        </pc:picChg>
        <pc:picChg chg="add mod">
          <ac:chgData name="김소희" userId="292a1162-0793-4577-a94d-2dae0dfa5995" providerId="ADAL" clId="{2D14C684-66BF-48B8-843B-E2B3DFAF6AD1}" dt="2022-05-25T11:15:58.544" v="3717" actId="208"/>
          <ac:picMkLst>
            <pc:docMk/>
            <pc:sldMk cId="1964040702" sldId="260"/>
            <ac:picMk id="7" creationId="{85DAC435-E3E2-28D2-5C8E-E475391EDCF3}"/>
          </ac:picMkLst>
        </pc:picChg>
        <pc:picChg chg="del">
          <ac:chgData name="김소희" userId="292a1162-0793-4577-a94d-2dae0dfa5995" providerId="ADAL" clId="{2D14C684-66BF-48B8-843B-E2B3DFAF6AD1}" dt="2022-05-25T06:06:40.826" v="1317" actId="478"/>
          <ac:picMkLst>
            <pc:docMk/>
            <pc:sldMk cId="1964040702" sldId="260"/>
            <ac:picMk id="1026" creationId="{3342C3F4-BF40-9281-83BA-277F78D56F3E}"/>
          </ac:picMkLst>
        </pc:picChg>
      </pc:sldChg>
      <pc:sldChg chg="addSp delSp modSp add mod ord modNotesTx">
        <pc:chgData name="김소희" userId="292a1162-0793-4577-a94d-2dae0dfa5995" providerId="ADAL" clId="{2D14C684-66BF-48B8-843B-E2B3DFAF6AD1}" dt="2022-05-25T11:16:08.235" v="3719" actId="208"/>
        <pc:sldMkLst>
          <pc:docMk/>
          <pc:sldMk cId="1244369066" sldId="261"/>
        </pc:sldMkLst>
        <pc:spChg chg="add mod">
          <ac:chgData name="김소희" userId="292a1162-0793-4577-a94d-2dae0dfa5995" providerId="ADAL" clId="{2D14C684-66BF-48B8-843B-E2B3DFAF6AD1}" dt="2022-05-25T10:09:34.535" v="3429" actId="113"/>
          <ac:spMkLst>
            <pc:docMk/>
            <pc:sldMk cId="1244369066" sldId="261"/>
            <ac:spMk id="6" creationId="{CBFCDDF3-ABBB-3735-97C2-DE31071C1C3A}"/>
          </ac:spMkLst>
        </pc:spChg>
        <pc:spChg chg="add del mod">
          <ac:chgData name="김소희" userId="292a1162-0793-4577-a94d-2dae0dfa5995" providerId="ADAL" clId="{2D14C684-66BF-48B8-843B-E2B3DFAF6AD1}" dt="2022-05-25T09:09:23.014" v="2204" actId="478"/>
          <ac:spMkLst>
            <pc:docMk/>
            <pc:sldMk cId="1244369066" sldId="261"/>
            <ac:spMk id="8" creationId="{6B26A8E7-FC15-9047-B1E8-9A01E77D6975}"/>
          </ac:spMkLst>
        </pc:spChg>
        <pc:spChg chg="del mod">
          <ac:chgData name="김소희" userId="292a1162-0793-4577-a94d-2dae0dfa5995" providerId="ADAL" clId="{2D14C684-66BF-48B8-843B-E2B3DFAF6AD1}" dt="2022-05-25T09:09:18.915" v="2202" actId="478"/>
          <ac:spMkLst>
            <pc:docMk/>
            <pc:sldMk cId="1244369066" sldId="261"/>
            <ac:spMk id="9" creationId="{05596BCF-D308-A29D-49E5-1678F5F8F27E}"/>
          </ac:spMkLst>
        </pc:spChg>
        <pc:spChg chg="add mod">
          <ac:chgData name="김소희" userId="292a1162-0793-4577-a94d-2dae0dfa5995" providerId="ADAL" clId="{2D14C684-66BF-48B8-843B-E2B3DFAF6AD1}" dt="2022-05-25T09:09:19.300" v="2203"/>
          <ac:spMkLst>
            <pc:docMk/>
            <pc:sldMk cId="1244369066" sldId="261"/>
            <ac:spMk id="12" creationId="{6713C329-3379-CD42-4B8D-A56E2B5762E6}"/>
          </ac:spMkLst>
        </pc:spChg>
        <pc:spChg chg="add del mod">
          <ac:chgData name="김소희" userId="292a1162-0793-4577-a94d-2dae0dfa5995" providerId="ADAL" clId="{2D14C684-66BF-48B8-843B-E2B3DFAF6AD1}" dt="2022-05-25T09:19:16.458" v="2657" actId="21"/>
          <ac:spMkLst>
            <pc:docMk/>
            <pc:sldMk cId="1244369066" sldId="261"/>
            <ac:spMk id="13" creationId="{4D84A4EE-DDA8-F920-5CEB-09121DD00902}"/>
          </ac:spMkLst>
        </pc:spChg>
        <pc:spChg chg="add del mod">
          <ac:chgData name="김소희" userId="292a1162-0793-4577-a94d-2dae0dfa5995" providerId="ADAL" clId="{2D14C684-66BF-48B8-843B-E2B3DFAF6AD1}" dt="2022-05-25T09:14:38.791" v="2328" actId="478"/>
          <ac:spMkLst>
            <pc:docMk/>
            <pc:sldMk cId="1244369066" sldId="261"/>
            <ac:spMk id="14" creationId="{D080435D-337A-C658-9966-ADF8B2785EEA}"/>
          </ac:spMkLst>
        </pc:spChg>
        <pc:spChg chg="add mod">
          <ac:chgData name="김소희" userId="292a1162-0793-4577-a94d-2dae0dfa5995" providerId="ADAL" clId="{2D14C684-66BF-48B8-843B-E2B3DFAF6AD1}" dt="2022-05-25T09:39:08.888" v="2850" actId="207"/>
          <ac:spMkLst>
            <pc:docMk/>
            <pc:sldMk cId="1244369066" sldId="261"/>
            <ac:spMk id="16" creationId="{5AC9702E-615C-0324-884D-0FEADE0146F2}"/>
          </ac:spMkLst>
        </pc:spChg>
        <pc:picChg chg="add mod">
          <ac:chgData name="김소희" userId="292a1162-0793-4577-a94d-2dae0dfa5995" providerId="ADAL" clId="{2D14C684-66BF-48B8-843B-E2B3DFAF6AD1}" dt="2022-05-25T11:16:08.235" v="3719" actId="208"/>
          <ac:picMkLst>
            <pc:docMk/>
            <pc:sldMk cId="1244369066" sldId="261"/>
            <ac:picMk id="4" creationId="{3B6A44F2-D860-6C97-55B6-052E647954EB}"/>
          </ac:picMkLst>
        </pc:picChg>
        <pc:picChg chg="del">
          <ac:chgData name="김소희" userId="292a1162-0793-4577-a94d-2dae0dfa5995" providerId="ADAL" clId="{2D14C684-66BF-48B8-843B-E2B3DFAF6AD1}" dt="2022-05-25T06:31:52.946" v="1943" actId="478"/>
          <ac:picMkLst>
            <pc:docMk/>
            <pc:sldMk cId="1244369066" sldId="261"/>
            <ac:picMk id="5" creationId="{6B3DEA0A-0DDA-4EB8-7C62-AA1773C3D6D3}"/>
          </ac:picMkLst>
        </pc:picChg>
      </pc:sldChg>
      <pc:sldChg chg="addSp delSp modSp add del mod ord modShow modNotesTx">
        <pc:chgData name="김소희" userId="292a1162-0793-4577-a94d-2dae0dfa5995" providerId="ADAL" clId="{2D14C684-66BF-48B8-843B-E2B3DFAF6AD1}" dt="2022-05-25T13:48:09.023" v="3899" actId="2696"/>
        <pc:sldMkLst>
          <pc:docMk/>
          <pc:sldMk cId="3936472746" sldId="262"/>
        </pc:sldMkLst>
        <pc:spChg chg="add mod">
          <ac:chgData name="김소희" userId="292a1162-0793-4577-a94d-2dae0dfa5995" providerId="ADAL" clId="{2D14C684-66BF-48B8-843B-E2B3DFAF6AD1}" dt="2022-05-25T11:18:02.175" v="3720" actId="14100"/>
          <ac:spMkLst>
            <pc:docMk/>
            <pc:sldMk cId="3936472746" sldId="262"/>
            <ac:spMk id="5" creationId="{316B33C5-7506-6993-7054-27B933B8D4F7}"/>
          </ac:spMkLst>
        </pc:spChg>
        <pc:spChg chg="add del mod">
          <ac:chgData name="김소희" userId="292a1162-0793-4577-a94d-2dae0dfa5995" providerId="ADAL" clId="{2D14C684-66BF-48B8-843B-E2B3DFAF6AD1}" dt="2022-05-25T13:45:52.292" v="3821"/>
          <ac:spMkLst>
            <pc:docMk/>
            <pc:sldMk cId="3936472746" sldId="262"/>
            <ac:spMk id="6" creationId="{85362E83-E1B8-C859-C4BA-D5DEE4996CC9}"/>
          </ac:spMkLst>
        </pc:spChg>
      </pc:sldChg>
      <pc:sldChg chg="addSp delSp modSp add mod">
        <pc:chgData name="김소희" userId="292a1162-0793-4577-a94d-2dae0dfa5995" providerId="ADAL" clId="{2D14C684-66BF-48B8-843B-E2B3DFAF6AD1}" dt="2022-05-25T16:22:19.053" v="5906" actId="14100"/>
        <pc:sldMkLst>
          <pc:docMk/>
          <pc:sldMk cId="1253064364" sldId="263"/>
        </pc:sldMkLst>
        <pc:spChg chg="add mod">
          <ac:chgData name="김소희" userId="292a1162-0793-4577-a94d-2dae0dfa5995" providerId="ADAL" clId="{2D14C684-66BF-48B8-843B-E2B3DFAF6AD1}" dt="2022-05-25T15:01:52.052" v="3943" actId="20577"/>
          <ac:spMkLst>
            <pc:docMk/>
            <pc:sldMk cId="1253064364" sldId="263"/>
            <ac:spMk id="5" creationId="{FB76C89E-464C-129B-A120-92C215BE805D}"/>
          </ac:spMkLst>
        </pc:spChg>
        <pc:spChg chg="add mod">
          <ac:chgData name="김소희" userId="292a1162-0793-4577-a94d-2dae0dfa5995" providerId="ADAL" clId="{2D14C684-66BF-48B8-843B-E2B3DFAF6AD1}" dt="2022-05-25T16:22:16.253" v="5905" actId="14100"/>
          <ac:spMkLst>
            <pc:docMk/>
            <pc:sldMk cId="1253064364" sldId="263"/>
            <ac:spMk id="6" creationId="{A40077BA-E403-0823-A3AF-ADEBB7EC3F10}"/>
          </ac:spMkLst>
        </pc:spChg>
        <pc:spChg chg="mod">
          <ac:chgData name="김소희" userId="292a1162-0793-4577-a94d-2dae0dfa5995" providerId="ADAL" clId="{2D14C684-66BF-48B8-843B-E2B3DFAF6AD1}" dt="2022-05-25T13:47:49.182" v="3898" actId="20577"/>
          <ac:spMkLst>
            <pc:docMk/>
            <pc:sldMk cId="1253064364" sldId="263"/>
            <ac:spMk id="11" creationId="{9B6A7BE8-DA0E-E598-1132-9B432BA49502}"/>
          </ac:spMkLst>
        </pc:spChg>
        <pc:spChg chg="add mod">
          <ac:chgData name="김소희" userId="292a1162-0793-4577-a94d-2dae0dfa5995" providerId="ADAL" clId="{2D14C684-66BF-48B8-843B-E2B3DFAF6AD1}" dt="2022-05-25T16:22:19.053" v="5906" actId="14100"/>
          <ac:spMkLst>
            <pc:docMk/>
            <pc:sldMk cId="1253064364" sldId="263"/>
            <ac:spMk id="12" creationId="{1B8134A8-E414-9E94-049A-AC2E00CC11DF}"/>
          </ac:spMkLst>
        </pc:spChg>
        <pc:spChg chg="add del mod">
          <ac:chgData name="김소희" userId="292a1162-0793-4577-a94d-2dae0dfa5995" providerId="ADAL" clId="{2D14C684-66BF-48B8-843B-E2B3DFAF6AD1}" dt="2022-05-25T15:47:25.474" v="5183" actId="478"/>
          <ac:spMkLst>
            <pc:docMk/>
            <pc:sldMk cId="1253064364" sldId="263"/>
            <ac:spMk id="13" creationId="{FB70752A-02B0-A34A-E1B0-E569B319741E}"/>
          </ac:spMkLst>
        </pc:spChg>
        <pc:graphicFrameChg chg="add del mod modGraphic">
          <ac:chgData name="김소희" userId="292a1162-0793-4577-a94d-2dae0dfa5995" providerId="ADAL" clId="{2D14C684-66BF-48B8-843B-E2B3DFAF6AD1}" dt="2022-05-25T15:38:09.117" v="5091" actId="478"/>
          <ac:graphicFrameMkLst>
            <pc:docMk/>
            <pc:sldMk cId="1253064364" sldId="263"/>
            <ac:graphicFrameMk id="4" creationId="{8B7D4245-5572-6320-1404-1D5BC19A2425}"/>
          </ac:graphicFrameMkLst>
        </pc:graphicFrameChg>
        <pc:picChg chg="add mod">
          <ac:chgData name="김소희" userId="292a1162-0793-4577-a94d-2dae0dfa5995" providerId="ADAL" clId="{2D14C684-66BF-48B8-843B-E2B3DFAF6AD1}" dt="2022-05-25T15:52:10.222" v="5226" actId="1076"/>
          <ac:picMkLst>
            <pc:docMk/>
            <pc:sldMk cId="1253064364" sldId="263"/>
            <ac:picMk id="1026" creationId="{8FFA2AD2-38CB-C0E6-BF49-D89EC35A8CB8}"/>
          </ac:picMkLst>
        </pc:picChg>
      </pc:sldChg>
      <pc:sldChg chg="addSp modSp add mod ord modNotesTx">
        <pc:chgData name="김소희" userId="292a1162-0793-4577-a94d-2dae0dfa5995" providerId="ADAL" clId="{2D14C684-66BF-48B8-843B-E2B3DFAF6AD1}" dt="2022-05-25T13:52:56.699" v="3932" actId="1076"/>
        <pc:sldMkLst>
          <pc:docMk/>
          <pc:sldMk cId="497665523" sldId="264"/>
        </pc:sldMkLst>
        <pc:spChg chg="add mod">
          <ac:chgData name="김소희" userId="292a1162-0793-4577-a94d-2dae0dfa5995" providerId="ADAL" clId="{2D14C684-66BF-48B8-843B-E2B3DFAF6AD1}" dt="2022-05-25T13:42:58.105" v="3733" actId="207"/>
          <ac:spMkLst>
            <pc:docMk/>
            <pc:sldMk cId="497665523" sldId="264"/>
            <ac:spMk id="2" creationId="{A51815F2-46F5-6CD5-E12F-76AF4E90DA00}"/>
          </ac:spMkLst>
        </pc:spChg>
        <pc:spChg chg="add mod">
          <ac:chgData name="김소희" userId="292a1162-0793-4577-a94d-2dae0dfa5995" providerId="ADAL" clId="{2D14C684-66BF-48B8-843B-E2B3DFAF6AD1}" dt="2022-05-25T13:52:56.699" v="3932" actId="1076"/>
          <ac:spMkLst>
            <pc:docMk/>
            <pc:sldMk cId="497665523" sldId="264"/>
            <ac:spMk id="8" creationId="{4190141D-03CB-B721-73EE-882D807B2C1C}"/>
          </ac:spMkLst>
        </pc:spChg>
        <pc:spChg chg="add mod ord">
          <ac:chgData name="김소희" userId="292a1162-0793-4577-a94d-2dae0dfa5995" providerId="ADAL" clId="{2D14C684-66BF-48B8-843B-E2B3DFAF6AD1}" dt="2022-05-25T13:46:30.344" v="3850" actId="171"/>
          <ac:spMkLst>
            <pc:docMk/>
            <pc:sldMk cId="497665523" sldId="264"/>
            <ac:spMk id="10" creationId="{A9583B25-B5A4-0B6C-7F94-DE9F9C94FA8C}"/>
          </ac:spMkLst>
        </pc:spChg>
      </pc:sldChg>
      <pc:sldChg chg="addSp delSp modSp add mod modNotesTx">
        <pc:chgData name="김소희" userId="292a1162-0793-4577-a94d-2dae0dfa5995" providerId="ADAL" clId="{2D14C684-66BF-48B8-843B-E2B3DFAF6AD1}" dt="2022-05-25T16:48:53.941" v="6247" actId="1076"/>
        <pc:sldMkLst>
          <pc:docMk/>
          <pc:sldMk cId="553633419" sldId="265"/>
        </pc:sldMkLst>
        <pc:spChg chg="del mod">
          <ac:chgData name="김소희" userId="292a1162-0793-4577-a94d-2dae0dfa5995" providerId="ADAL" clId="{2D14C684-66BF-48B8-843B-E2B3DFAF6AD1}" dt="2022-05-25T15:23:25.427" v="4811" actId="478"/>
          <ac:spMkLst>
            <pc:docMk/>
            <pc:sldMk cId="553633419" sldId="265"/>
            <ac:spMk id="5" creationId="{FB76C89E-464C-129B-A120-92C215BE805D}"/>
          </ac:spMkLst>
        </pc:spChg>
        <pc:spChg chg="del mod">
          <ac:chgData name="김소희" userId="292a1162-0793-4577-a94d-2dae0dfa5995" providerId="ADAL" clId="{2D14C684-66BF-48B8-843B-E2B3DFAF6AD1}" dt="2022-05-25T15:26:01.236" v="5068" actId="478"/>
          <ac:spMkLst>
            <pc:docMk/>
            <pc:sldMk cId="553633419" sldId="265"/>
            <ac:spMk id="6" creationId="{A40077BA-E403-0823-A3AF-ADEBB7EC3F10}"/>
          </ac:spMkLst>
        </pc:spChg>
        <pc:spChg chg="add del mod">
          <ac:chgData name="김소희" userId="292a1162-0793-4577-a94d-2dae0dfa5995" providerId="ADAL" clId="{2D14C684-66BF-48B8-843B-E2B3DFAF6AD1}" dt="2022-05-25T16:13:56.659" v="5834" actId="478"/>
          <ac:spMkLst>
            <pc:docMk/>
            <pc:sldMk cId="553633419" sldId="265"/>
            <ac:spMk id="8" creationId="{1C368885-C2A9-0A33-634F-7D6D6EE31492}"/>
          </ac:spMkLst>
        </pc:spChg>
        <pc:spChg chg="add mod">
          <ac:chgData name="김소희" userId="292a1162-0793-4577-a94d-2dae0dfa5995" providerId="ADAL" clId="{2D14C684-66BF-48B8-843B-E2B3DFAF6AD1}" dt="2022-05-25T16:48:53.941" v="6247" actId="1076"/>
          <ac:spMkLst>
            <pc:docMk/>
            <pc:sldMk cId="553633419" sldId="265"/>
            <ac:spMk id="10" creationId="{D662FED3-C15A-DA52-0689-B3A3DCC46D89}"/>
          </ac:spMkLst>
        </pc:spChg>
        <pc:spChg chg="add del mod">
          <ac:chgData name="김소희" userId="292a1162-0793-4577-a94d-2dae0dfa5995" providerId="ADAL" clId="{2D14C684-66BF-48B8-843B-E2B3DFAF6AD1}" dt="2022-05-25T16:14:28.719" v="5847" actId="478"/>
          <ac:spMkLst>
            <pc:docMk/>
            <pc:sldMk cId="553633419" sldId="265"/>
            <ac:spMk id="12" creationId="{16DBFC28-CE33-AD42-D8B0-858E9A70AAB3}"/>
          </ac:spMkLst>
        </pc:spChg>
        <pc:spChg chg="add del mod">
          <ac:chgData name="김소희" userId="292a1162-0793-4577-a94d-2dae0dfa5995" providerId="ADAL" clId="{2D14C684-66BF-48B8-843B-E2B3DFAF6AD1}" dt="2022-05-25T16:41:02.857" v="6199" actId="21"/>
          <ac:spMkLst>
            <pc:docMk/>
            <pc:sldMk cId="553633419" sldId="265"/>
            <ac:spMk id="13" creationId="{64A6E107-F7FF-CFBE-FD84-B3A998EF8316}"/>
          </ac:spMkLst>
        </pc:spChg>
        <pc:spChg chg="add mod">
          <ac:chgData name="김소희" userId="292a1162-0793-4577-a94d-2dae0dfa5995" providerId="ADAL" clId="{2D14C684-66BF-48B8-843B-E2B3DFAF6AD1}" dt="2022-05-25T16:32:41.769" v="6016"/>
          <ac:spMkLst>
            <pc:docMk/>
            <pc:sldMk cId="553633419" sldId="265"/>
            <ac:spMk id="14" creationId="{3FF84DCE-24CE-9340-6BA6-DE55114EAD91}"/>
          </ac:spMkLst>
        </pc:spChg>
        <pc:spChg chg="add mod">
          <ac:chgData name="김소희" userId="292a1162-0793-4577-a94d-2dae0dfa5995" providerId="ADAL" clId="{2D14C684-66BF-48B8-843B-E2B3DFAF6AD1}" dt="2022-05-25T16:45:41" v="6227" actId="1076"/>
          <ac:spMkLst>
            <pc:docMk/>
            <pc:sldMk cId="553633419" sldId="265"/>
            <ac:spMk id="20" creationId="{578E3314-3B78-16E1-D333-E4FB5A07A5F5}"/>
          </ac:spMkLst>
        </pc:spChg>
        <pc:picChg chg="add del mod">
          <ac:chgData name="김소희" userId="292a1162-0793-4577-a94d-2dae0dfa5995" providerId="ADAL" clId="{2D14C684-66BF-48B8-843B-E2B3DFAF6AD1}" dt="2022-05-25T16:41:02.857" v="6199" actId="21"/>
          <ac:picMkLst>
            <pc:docMk/>
            <pc:sldMk cId="553633419" sldId="265"/>
            <ac:picMk id="7" creationId="{A80AD8F9-A2E4-5672-88FE-6923185C829C}"/>
          </ac:picMkLst>
        </pc:picChg>
        <pc:picChg chg="del">
          <ac:chgData name="김소희" userId="292a1162-0793-4577-a94d-2dae0dfa5995" providerId="ADAL" clId="{2D14C684-66BF-48B8-843B-E2B3DFAF6AD1}" dt="2022-05-25T15:23:15.875" v="4808" actId="478"/>
          <ac:picMkLst>
            <pc:docMk/>
            <pc:sldMk cId="553633419" sldId="265"/>
            <ac:picMk id="1026" creationId="{8FFA2AD2-38CB-C0E6-BF49-D89EC35A8CB8}"/>
          </ac:picMkLst>
        </pc:picChg>
        <pc:picChg chg="add mod">
          <ac:chgData name="김소희" userId="292a1162-0793-4577-a94d-2dae0dfa5995" providerId="ADAL" clId="{2D14C684-66BF-48B8-843B-E2B3DFAF6AD1}" dt="2022-05-25T16:45:13.111" v="6217" actId="1076"/>
          <ac:picMkLst>
            <pc:docMk/>
            <pc:sldMk cId="553633419" sldId="265"/>
            <ac:picMk id="4098" creationId="{C1C4BA79-923B-5072-4843-52D5F8A3ECE9}"/>
          </ac:picMkLst>
        </pc:picChg>
        <pc:picChg chg="add del">
          <ac:chgData name="김소희" userId="292a1162-0793-4577-a94d-2dae0dfa5995" providerId="ADAL" clId="{2D14C684-66BF-48B8-843B-E2B3DFAF6AD1}" dt="2022-05-25T16:34:06.818" v="6022" actId="478"/>
          <ac:picMkLst>
            <pc:docMk/>
            <pc:sldMk cId="553633419" sldId="265"/>
            <ac:picMk id="4100" creationId="{8B069B4B-5ACF-8B07-43BC-BC3FEFAB53B8}"/>
          </ac:picMkLst>
        </pc:picChg>
        <pc:picChg chg="add mod">
          <ac:chgData name="김소희" userId="292a1162-0793-4577-a94d-2dae0dfa5995" providerId="ADAL" clId="{2D14C684-66BF-48B8-843B-E2B3DFAF6AD1}" dt="2022-05-25T16:45:42.744" v="6228" actId="1076"/>
          <ac:picMkLst>
            <pc:docMk/>
            <pc:sldMk cId="553633419" sldId="265"/>
            <ac:picMk id="4102" creationId="{CBD542FC-C02B-8234-EBDC-50AC03C9B6C3}"/>
          </ac:picMkLst>
        </pc:picChg>
        <pc:picChg chg="add del mod">
          <ac:chgData name="김소희" userId="292a1162-0793-4577-a94d-2dae0dfa5995" providerId="ADAL" clId="{2D14C684-66BF-48B8-843B-E2B3DFAF6AD1}" dt="2022-05-25T16:47:52.215" v="6230" actId="478"/>
          <ac:picMkLst>
            <pc:docMk/>
            <pc:sldMk cId="553633419" sldId="265"/>
            <ac:picMk id="4104" creationId="{8C38E9D5-2517-88DF-AC40-311A175FB4E0}"/>
          </ac:picMkLst>
        </pc:picChg>
        <pc:picChg chg="add mod">
          <ac:chgData name="김소희" userId="292a1162-0793-4577-a94d-2dae0dfa5995" providerId="ADAL" clId="{2D14C684-66BF-48B8-843B-E2B3DFAF6AD1}" dt="2022-05-25T16:48:01.937" v="6233" actId="1076"/>
          <ac:picMkLst>
            <pc:docMk/>
            <pc:sldMk cId="553633419" sldId="265"/>
            <ac:picMk id="4106" creationId="{9642D4DF-9D7F-BA1F-17E8-9546BAD9E885}"/>
          </ac:picMkLst>
        </pc:picChg>
      </pc:sldChg>
      <pc:sldChg chg="addSp delSp modSp add mod modNotesTx">
        <pc:chgData name="김소희" userId="292a1162-0793-4577-a94d-2dae0dfa5995" providerId="ADAL" clId="{2D14C684-66BF-48B8-843B-E2B3DFAF6AD1}" dt="2022-05-25T16:26:32.876" v="5921" actId="1076"/>
        <pc:sldMkLst>
          <pc:docMk/>
          <pc:sldMk cId="1400947081" sldId="266"/>
        </pc:sldMkLst>
        <pc:spChg chg="del">
          <ac:chgData name="김소희" userId="292a1162-0793-4577-a94d-2dae0dfa5995" providerId="ADAL" clId="{2D14C684-66BF-48B8-843B-E2B3DFAF6AD1}" dt="2022-05-25T15:47:04.642" v="5178" actId="478"/>
          <ac:spMkLst>
            <pc:docMk/>
            <pc:sldMk cId="1400947081" sldId="266"/>
            <ac:spMk id="6" creationId="{A40077BA-E403-0823-A3AF-ADEBB7EC3F10}"/>
          </ac:spMkLst>
        </pc:spChg>
        <pc:spChg chg="add mod">
          <ac:chgData name="김소희" userId="292a1162-0793-4577-a94d-2dae0dfa5995" providerId="ADAL" clId="{2D14C684-66BF-48B8-843B-E2B3DFAF6AD1}" dt="2022-05-25T16:22:38.597" v="5910" actId="14100"/>
          <ac:spMkLst>
            <pc:docMk/>
            <pc:sldMk cId="1400947081" sldId="266"/>
            <ac:spMk id="10" creationId="{A2E677E9-323B-CB46-FAE5-5BA21BFB78D3}"/>
          </ac:spMkLst>
        </pc:spChg>
        <pc:spChg chg="del">
          <ac:chgData name="김소희" userId="292a1162-0793-4577-a94d-2dae0dfa5995" providerId="ADAL" clId="{2D14C684-66BF-48B8-843B-E2B3DFAF6AD1}" dt="2022-05-25T15:47:08.340" v="5180" actId="478"/>
          <ac:spMkLst>
            <pc:docMk/>
            <pc:sldMk cId="1400947081" sldId="266"/>
            <ac:spMk id="12" creationId="{1B8134A8-E414-9E94-049A-AC2E00CC11DF}"/>
          </ac:spMkLst>
        </pc:spChg>
        <pc:spChg chg="del mod">
          <ac:chgData name="김소희" userId="292a1162-0793-4577-a94d-2dae0dfa5995" providerId="ADAL" clId="{2D14C684-66BF-48B8-843B-E2B3DFAF6AD1}" dt="2022-05-25T16:19:33.467" v="5878" actId="478"/>
          <ac:spMkLst>
            <pc:docMk/>
            <pc:sldMk cId="1400947081" sldId="266"/>
            <ac:spMk id="13" creationId="{FB70752A-02B0-A34A-E1B0-E569B319741E}"/>
          </ac:spMkLst>
        </pc:spChg>
        <pc:spChg chg="add del mod">
          <ac:chgData name="김소희" userId="292a1162-0793-4577-a94d-2dae0dfa5995" providerId="ADAL" clId="{2D14C684-66BF-48B8-843B-E2B3DFAF6AD1}" dt="2022-05-25T16:08:40.785" v="5534" actId="478"/>
          <ac:spMkLst>
            <pc:docMk/>
            <pc:sldMk cId="1400947081" sldId="266"/>
            <ac:spMk id="14" creationId="{9D13D1CF-EFE6-0748-DB34-9F937002CAB5}"/>
          </ac:spMkLst>
        </pc:spChg>
        <pc:spChg chg="add del mod">
          <ac:chgData name="김소희" userId="292a1162-0793-4577-a94d-2dae0dfa5995" providerId="ADAL" clId="{2D14C684-66BF-48B8-843B-E2B3DFAF6AD1}" dt="2022-05-25T16:14:05.492" v="5839" actId="21"/>
          <ac:spMkLst>
            <pc:docMk/>
            <pc:sldMk cId="1400947081" sldId="266"/>
            <ac:spMk id="15" creationId="{FBA121CB-4030-076F-188D-2AF73A8B64A5}"/>
          </ac:spMkLst>
        </pc:spChg>
        <pc:picChg chg="add del mod">
          <ac:chgData name="김소희" userId="292a1162-0793-4577-a94d-2dae0dfa5995" providerId="ADAL" clId="{2D14C684-66BF-48B8-843B-E2B3DFAF6AD1}" dt="2022-05-25T16:22:52.460" v="5911" actId="478"/>
          <ac:picMkLst>
            <pc:docMk/>
            <pc:sldMk cId="1400947081" sldId="266"/>
            <ac:picMk id="16" creationId="{996C0E47-E929-E5D0-28B6-2C7F57E26513}"/>
          </ac:picMkLst>
        </pc:picChg>
        <pc:picChg chg="del">
          <ac:chgData name="김소희" userId="292a1162-0793-4577-a94d-2dae0dfa5995" providerId="ADAL" clId="{2D14C684-66BF-48B8-843B-E2B3DFAF6AD1}" dt="2022-05-25T15:47:06.206" v="5179" actId="478"/>
          <ac:picMkLst>
            <pc:docMk/>
            <pc:sldMk cId="1400947081" sldId="266"/>
            <ac:picMk id="1026" creationId="{8FFA2AD2-38CB-C0E6-BF49-D89EC35A8CB8}"/>
          </ac:picMkLst>
        </pc:picChg>
        <pc:picChg chg="add del mod">
          <ac:chgData name="김소희" userId="292a1162-0793-4577-a94d-2dae0dfa5995" providerId="ADAL" clId="{2D14C684-66BF-48B8-843B-E2B3DFAF6AD1}" dt="2022-05-25T16:18:29.074" v="5872" actId="478"/>
          <ac:picMkLst>
            <pc:docMk/>
            <pc:sldMk cId="1400947081" sldId="266"/>
            <ac:picMk id="2050" creationId="{EDE780F7-938C-F713-E82B-CD6EAD2A7714}"/>
          </ac:picMkLst>
        </pc:picChg>
        <pc:picChg chg="add mod">
          <ac:chgData name="김소희" userId="292a1162-0793-4577-a94d-2dae0dfa5995" providerId="ADAL" clId="{2D14C684-66BF-48B8-843B-E2B3DFAF6AD1}" dt="2022-05-25T16:25:00.773" v="5916" actId="1076"/>
          <ac:picMkLst>
            <pc:docMk/>
            <pc:sldMk cId="1400947081" sldId="266"/>
            <ac:picMk id="2052" creationId="{053D3FA7-9029-D82A-D589-7FF44ADE85F2}"/>
          </ac:picMkLst>
        </pc:picChg>
        <pc:picChg chg="add mod">
          <ac:chgData name="김소희" userId="292a1162-0793-4577-a94d-2dae0dfa5995" providerId="ADAL" clId="{2D14C684-66BF-48B8-843B-E2B3DFAF6AD1}" dt="2022-05-25T16:26:32.876" v="5921" actId="1076"/>
          <ac:picMkLst>
            <pc:docMk/>
            <pc:sldMk cId="1400947081" sldId="266"/>
            <ac:picMk id="2054" creationId="{7EAA6533-03DD-5611-E482-490BAA714763}"/>
          </ac:picMkLst>
        </pc:picChg>
      </pc:sldChg>
      <pc:sldChg chg="addSp delSp modSp add mod">
        <pc:chgData name="김소희" userId="292a1162-0793-4577-a94d-2dae0dfa5995" providerId="ADAL" clId="{2D14C684-66BF-48B8-843B-E2B3DFAF6AD1}" dt="2022-05-25T16:48:45.170" v="6246" actId="1076"/>
        <pc:sldMkLst>
          <pc:docMk/>
          <pc:sldMk cId="231006555" sldId="267"/>
        </pc:sldMkLst>
        <pc:spChg chg="add mod">
          <ac:chgData name="김소희" userId="292a1162-0793-4577-a94d-2dae0dfa5995" providerId="ADAL" clId="{2D14C684-66BF-48B8-843B-E2B3DFAF6AD1}" dt="2022-05-25T16:48:45.170" v="6246" actId="1076"/>
          <ac:spMkLst>
            <pc:docMk/>
            <pc:sldMk cId="231006555" sldId="267"/>
            <ac:spMk id="5" creationId="{D70102A7-91DD-2199-C138-E6C3BF81C2D4}"/>
          </ac:spMkLst>
        </pc:spChg>
        <pc:spChg chg="add mod">
          <ac:chgData name="김소희" userId="292a1162-0793-4577-a94d-2dae0dfa5995" providerId="ADAL" clId="{2D14C684-66BF-48B8-843B-E2B3DFAF6AD1}" dt="2022-05-25T16:48:12.374" v="6236" actId="1076"/>
          <ac:spMkLst>
            <pc:docMk/>
            <pc:sldMk cId="231006555" sldId="267"/>
            <ac:spMk id="7" creationId="{6BF83419-FFB7-E183-CDBE-D9EAF95FEC70}"/>
          </ac:spMkLst>
        </pc:spChg>
        <pc:picChg chg="add mod">
          <ac:chgData name="김소희" userId="292a1162-0793-4577-a94d-2dae0dfa5995" providerId="ADAL" clId="{2D14C684-66BF-48B8-843B-E2B3DFAF6AD1}" dt="2022-05-25T16:42:47.949" v="6210" actId="1076"/>
          <ac:picMkLst>
            <pc:docMk/>
            <pc:sldMk cId="231006555" sldId="267"/>
            <ac:picMk id="4" creationId="{9E21D2B0-517E-EBFD-3ECD-DF0CEC183CE7}"/>
          </ac:picMkLst>
        </pc:picChg>
        <pc:picChg chg="add del mod">
          <ac:chgData name="김소희" userId="292a1162-0793-4577-a94d-2dae0dfa5995" providerId="ADAL" clId="{2D14C684-66BF-48B8-843B-E2B3DFAF6AD1}" dt="2022-05-25T16:42:24.751" v="6203" actId="478"/>
          <ac:picMkLst>
            <pc:docMk/>
            <pc:sldMk cId="231006555" sldId="267"/>
            <ac:picMk id="6" creationId="{9C9161D2-7C81-538F-1A10-AE3D599757A9}"/>
          </ac:picMkLst>
        </pc:picChg>
      </pc:sldChg>
      <pc:sldChg chg="add del">
        <pc:chgData name="김소희" userId="292a1162-0793-4577-a94d-2dae0dfa5995" providerId="ADAL" clId="{2D14C684-66BF-48B8-843B-E2B3DFAF6AD1}" dt="2022-05-25T16:14:04.140" v="5837"/>
        <pc:sldMkLst>
          <pc:docMk/>
          <pc:sldMk cId="3311970231" sldId="267"/>
        </pc:sldMkLst>
      </pc:sldChg>
      <pc:sldChg chg="addSp delSp modSp add mod ord">
        <pc:chgData name="김소희" userId="292a1162-0793-4577-a94d-2dae0dfa5995" providerId="ADAL" clId="{2D14C684-66BF-48B8-843B-E2B3DFAF6AD1}" dt="2022-05-25T16:28:05.551" v="5925" actId="1076"/>
        <pc:sldMkLst>
          <pc:docMk/>
          <pc:sldMk cId="798139295" sldId="268"/>
        </pc:sldMkLst>
        <pc:spChg chg="del">
          <ac:chgData name="김소희" userId="292a1162-0793-4577-a94d-2dae0dfa5995" providerId="ADAL" clId="{2D14C684-66BF-48B8-843B-E2B3DFAF6AD1}" dt="2022-05-25T16:17:54.150" v="5866" actId="478"/>
          <ac:spMkLst>
            <pc:docMk/>
            <pc:sldMk cId="798139295" sldId="268"/>
            <ac:spMk id="10" creationId="{A2E677E9-323B-CB46-FAE5-5BA21BFB78D3}"/>
          </ac:spMkLst>
        </pc:spChg>
        <pc:spChg chg="mod">
          <ac:chgData name="김소희" userId="292a1162-0793-4577-a94d-2dae0dfa5995" providerId="ADAL" clId="{2D14C684-66BF-48B8-843B-E2B3DFAF6AD1}" dt="2022-05-25T16:22:12.791" v="5904" actId="14100"/>
          <ac:spMkLst>
            <pc:docMk/>
            <pc:sldMk cId="798139295" sldId="268"/>
            <ac:spMk id="13" creationId="{FB70752A-02B0-A34A-E1B0-E569B319741E}"/>
          </ac:spMkLst>
        </pc:spChg>
        <pc:picChg chg="del mod">
          <ac:chgData name="김소희" userId="292a1162-0793-4577-a94d-2dae0dfa5995" providerId="ADAL" clId="{2D14C684-66BF-48B8-843B-E2B3DFAF6AD1}" dt="2022-05-25T16:27:54.474" v="5922" actId="478"/>
          <ac:picMkLst>
            <pc:docMk/>
            <pc:sldMk cId="798139295" sldId="268"/>
            <ac:picMk id="2050" creationId="{EDE780F7-938C-F713-E82B-CD6EAD2A7714}"/>
          </ac:picMkLst>
        </pc:picChg>
        <pc:picChg chg="add mod">
          <ac:chgData name="김소희" userId="292a1162-0793-4577-a94d-2dae0dfa5995" providerId="ADAL" clId="{2D14C684-66BF-48B8-843B-E2B3DFAF6AD1}" dt="2022-05-25T16:28:05.551" v="5925" actId="1076"/>
          <ac:picMkLst>
            <pc:docMk/>
            <pc:sldMk cId="798139295" sldId="268"/>
            <ac:picMk id="3074" creationId="{7C0A03D3-6518-6DC8-36C7-6CF5363DBBFD}"/>
          </ac:picMkLst>
        </pc:picChg>
      </pc:sldChg>
      <pc:sldChg chg="add">
        <pc:chgData name="김소희" userId="292a1162-0793-4577-a94d-2dae0dfa5995" providerId="ADAL" clId="{2D14C684-66BF-48B8-843B-E2B3DFAF6AD1}" dt="2022-05-25T16:40:57.631" v="6198" actId="2890"/>
        <pc:sldMkLst>
          <pc:docMk/>
          <pc:sldMk cId="475657439" sldId="269"/>
        </pc:sldMkLst>
      </pc:sldChg>
      <pc:sldMasterChg chg="setBg modSldLayout">
        <pc:chgData name="김소희" userId="292a1162-0793-4577-a94d-2dae0dfa5995" providerId="ADAL" clId="{2D14C684-66BF-48B8-843B-E2B3DFAF6AD1}" dt="2022-05-25T05:23:20" v="129"/>
        <pc:sldMasterMkLst>
          <pc:docMk/>
          <pc:sldMasterMk cId="1943343853" sldId="2147483648"/>
        </pc:sldMasterMkLst>
        <pc:sldLayoutChg chg="setBg">
          <pc:chgData name="김소희" userId="292a1162-0793-4577-a94d-2dae0dfa5995" providerId="ADAL" clId="{2D14C684-66BF-48B8-843B-E2B3DFAF6AD1}" dt="2022-05-25T05:23:20" v="129"/>
          <pc:sldLayoutMkLst>
            <pc:docMk/>
            <pc:sldMasterMk cId="1943343853" sldId="2147483648"/>
            <pc:sldLayoutMk cId="1268510650" sldId="2147483649"/>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851334253" sldId="2147483650"/>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1635880983" sldId="2147483651"/>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988990220" sldId="2147483652"/>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81757217" sldId="2147483653"/>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821146328" sldId="2147483654"/>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088167148" sldId="2147483655"/>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1139097351" sldId="2147483656"/>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12241967" sldId="2147483657"/>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600595517" sldId="2147483658"/>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930169151" sldId="2147483659"/>
          </pc:sldLayoutMkLst>
        </pc:sldLayoutChg>
      </pc:sldMasterChg>
    </pc:docChg>
  </pc:docChgLst>
  <pc:docChgLst>
    <pc:chgData name="김소희 에너지AI트랙/" userId="292a1162-0793-4577-a94d-2dae0dfa5995" providerId="ADAL" clId="{33E59697-9101-4747-8311-2A19BBE6C502}"/>
    <pc:docChg chg="undo custSel addSld delSld modSld sldOrd">
      <pc:chgData name="김소희 에너지AI트랙/" userId="292a1162-0793-4577-a94d-2dae0dfa5995" providerId="ADAL" clId="{33E59697-9101-4747-8311-2A19BBE6C502}" dt="2022-05-26T01:26:10.243" v="1227" actId="20577"/>
      <pc:docMkLst>
        <pc:docMk/>
      </pc:docMkLst>
      <pc:sldChg chg="addSp modSp">
        <pc:chgData name="김소희 에너지AI트랙/" userId="292a1162-0793-4577-a94d-2dae0dfa5995" providerId="ADAL" clId="{33E59697-9101-4747-8311-2A19BBE6C502}" dt="2022-05-26T00:45:02.134" v="211" actId="1076"/>
        <pc:sldMkLst>
          <pc:docMk/>
          <pc:sldMk cId="475657439" sldId="269"/>
        </pc:sldMkLst>
        <pc:spChg chg="add mod">
          <ac:chgData name="김소희 에너지AI트랙/" userId="292a1162-0793-4577-a94d-2dae0dfa5995" providerId="ADAL" clId="{33E59697-9101-4747-8311-2A19BBE6C502}" dt="2022-05-26T00:42:11.683" v="140" actId="14100"/>
          <ac:spMkLst>
            <pc:docMk/>
            <pc:sldMk cId="475657439" sldId="269"/>
            <ac:spMk id="4" creationId="{ADA092F3-D38A-7E58-7814-71B5F6943D3C}"/>
          </ac:spMkLst>
        </pc:spChg>
        <pc:spChg chg="add mod">
          <ac:chgData name="김소희 에너지AI트랙/" userId="292a1162-0793-4577-a94d-2dae0dfa5995" providerId="ADAL" clId="{33E59697-9101-4747-8311-2A19BBE6C502}" dt="2022-05-26T00:44:59.466" v="210" actId="1076"/>
          <ac:spMkLst>
            <pc:docMk/>
            <pc:sldMk cId="475657439" sldId="269"/>
            <ac:spMk id="6" creationId="{8A83BD88-01B7-7F44-FE0F-0727C739441B}"/>
          </ac:spMkLst>
        </pc:spChg>
        <pc:spChg chg="mod">
          <ac:chgData name="김소희 에너지AI트랙/" userId="292a1162-0793-4577-a94d-2dae0dfa5995" providerId="ADAL" clId="{33E59697-9101-4747-8311-2A19BBE6C502}" dt="2022-05-26T00:40:49.674" v="28" actId="20577"/>
          <ac:spMkLst>
            <pc:docMk/>
            <pc:sldMk cId="475657439" sldId="269"/>
            <ac:spMk id="11" creationId="{9B6A7BE8-DA0E-E598-1132-9B432BA49502}"/>
          </ac:spMkLst>
        </pc:spChg>
        <pc:picChg chg="add mod">
          <ac:chgData name="김소희 에너지AI트랙/" userId="292a1162-0793-4577-a94d-2dae0dfa5995" providerId="ADAL" clId="{33E59697-9101-4747-8311-2A19BBE6C502}" dt="2022-05-26T00:45:02.134" v="211" actId="1076"/>
          <ac:picMkLst>
            <pc:docMk/>
            <pc:sldMk cId="475657439" sldId="269"/>
            <ac:picMk id="2" creationId="{85D2C190-B1CD-E191-B4E9-5841C4CC3038}"/>
          </ac:picMkLst>
        </pc:picChg>
      </pc:sldChg>
      <pc:sldChg chg="del">
        <pc:chgData name="김소희 에너지AI트랙/" userId="292a1162-0793-4577-a94d-2dae0dfa5995" providerId="ADAL" clId="{33E59697-9101-4747-8311-2A19BBE6C502}" dt="2022-05-26T00:45:31.173" v="216" actId="2696"/>
        <pc:sldMkLst>
          <pc:docMk/>
          <pc:sldMk cId="1240558197" sldId="270"/>
        </pc:sldMkLst>
      </pc:sldChg>
      <pc:sldChg chg="add del ord">
        <pc:chgData name="김소희 에너지AI트랙/" userId="292a1162-0793-4577-a94d-2dae0dfa5995" providerId="ADAL" clId="{33E59697-9101-4747-8311-2A19BBE6C502}" dt="2022-05-26T00:45:26.281" v="214" actId="2696"/>
        <pc:sldMkLst>
          <pc:docMk/>
          <pc:sldMk cId="4075393959" sldId="271"/>
        </pc:sldMkLst>
      </pc:sldChg>
      <pc:sldChg chg="add del ord">
        <pc:chgData name="김소희 에너지AI트랙/" userId="292a1162-0793-4577-a94d-2dae0dfa5995" providerId="ADAL" clId="{33E59697-9101-4747-8311-2A19BBE6C502}" dt="2022-05-26T00:45:28.117" v="215" actId="2696"/>
        <pc:sldMkLst>
          <pc:docMk/>
          <pc:sldMk cId="3761208296" sldId="272"/>
        </pc:sldMkLst>
      </pc:sldChg>
      <pc:sldChg chg="addSp delSp modSp add ord">
        <pc:chgData name="김소희 에너지AI트랙/" userId="292a1162-0793-4577-a94d-2dae0dfa5995" providerId="ADAL" clId="{33E59697-9101-4747-8311-2A19BBE6C502}" dt="2022-05-26T00:57:33.298" v="903" actId="14100"/>
        <pc:sldMkLst>
          <pc:docMk/>
          <pc:sldMk cId="3073435858" sldId="273"/>
        </pc:sldMkLst>
        <pc:spChg chg="mod">
          <ac:chgData name="김소희 에너지AI트랙/" userId="292a1162-0793-4577-a94d-2dae0dfa5995" providerId="ADAL" clId="{33E59697-9101-4747-8311-2A19BBE6C502}" dt="2022-05-26T00:45:51.989" v="233" actId="20577"/>
          <ac:spMkLst>
            <pc:docMk/>
            <pc:sldMk cId="3073435858" sldId="273"/>
            <ac:spMk id="4" creationId="{ADA092F3-D38A-7E58-7814-71B5F6943D3C}"/>
          </ac:spMkLst>
        </pc:spChg>
        <pc:spChg chg="mod">
          <ac:chgData name="김소희 에너지AI트랙/" userId="292a1162-0793-4577-a94d-2dae0dfa5995" providerId="ADAL" clId="{33E59697-9101-4747-8311-2A19BBE6C502}" dt="2022-05-26T00:55:09.709" v="881" actId="15"/>
          <ac:spMkLst>
            <pc:docMk/>
            <pc:sldMk cId="3073435858" sldId="273"/>
            <ac:spMk id="6" creationId="{8A83BD88-01B7-7F44-FE0F-0727C739441B}"/>
          </ac:spMkLst>
        </pc:spChg>
        <pc:spChg chg="add mod">
          <ac:chgData name="김소희 에너지AI트랙/" userId="292a1162-0793-4577-a94d-2dae0dfa5995" providerId="ADAL" clId="{33E59697-9101-4747-8311-2A19BBE6C502}" dt="2022-05-26T00:57:33.298" v="903" actId="14100"/>
          <ac:spMkLst>
            <pc:docMk/>
            <pc:sldMk cId="3073435858" sldId="273"/>
            <ac:spMk id="7" creationId="{5D0AD262-CB2F-5E0D-33B4-8133AC5EE7A6}"/>
          </ac:spMkLst>
        </pc:spChg>
        <pc:picChg chg="del">
          <ac:chgData name="김소희 에너지AI트랙/" userId="292a1162-0793-4577-a94d-2dae0dfa5995" providerId="ADAL" clId="{33E59697-9101-4747-8311-2A19BBE6C502}" dt="2022-05-26T00:45:34.522" v="217" actId="478"/>
          <ac:picMkLst>
            <pc:docMk/>
            <pc:sldMk cId="3073435858" sldId="273"/>
            <ac:picMk id="2" creationId="{85D2C190-B1CD-E191-B4E9-5841C4CC3038}"/>
          </ac:picMkLst>
        </pc:picChg>
        <pc:picChg chg="add mod">
          <ac:chgData name="김소희 에너지AI트랙/" userId="292a1162-0793-4577-a94d-2dae0dfa5995" providerId="ADAL" clId="{33E59697-9101-4747-8311-2A19BBE6C502}" dt="2022-05-26T00:56:59.192" v="899" actId="14100"/>
          <ac:picMkLst>
            <pc:docMk/>
            <pc:sldMk cId="3073435858" sldId="273"/>
            <ac:picMk id="5" creationId="{0F5FDD73-FA22-92B4-C5D6-924590F1D98E}"/>
          </ac:picMkLst>
        </pc:picChg>
      </pc:sldChg>
      <pc:sldChg chg="modSp add">
        <pc:chgData name="김소희 에너지AI트랙/" userId="292a1162-0793-4577-a94d-2dae0dfa5995" providerId="ADAL" clId="{33E59697-9101-4747-8311-2A19BBE6C502}" dt="2022-05-26T01:26:10.243" v="1227" actId="20577"/>
        <pc:sldMkLst>
          <pc:docMk/>
          <pc:sldMk cId="2222205148" sldId="274"/>
        </pc:sldMkLst>
        <pc:spChg chg="mod">
          <ac:chgData name="김소희 에너지AI트랙/" userId="292a1162-0793-4577-a94d-2dae0dfa5995" providerId="ADAL" clId="{33E59697-9101-4747-8311-2A19BBE6C502}" dt="2022-05-26T00:56:05.309" v="895" actId="20577"/>
          <ac:spMkLst>
            <pc:docMk/>
            <pc:sldMk cId="2222205148" sldId="274"/>
            <ac:spMk id="4" creationId="{ADA092F3-D38A-7E58-7814-71B5F6943D3C}"/>
          </ac:spMkLst>
        </pc:spChg>
        <pc:spChg chg="mod">
          <ac:chgData name="김소희 에너지AI트랙/" userId="292a1162-0793-4577-a94d-2dae0dfa5995" providerId="ADAL" clId="{33E59697-9101-4747-8311-2A19BBE6C502}" dt="2022-05-26T01:26:10.243" v="1227" actId="20577"/>
          <ac:spMkLst>
            <pc:docMk/>
            <pc:sldMk cId="2222205148" sldId="274"/>
            <ac:spMk id="6" creationId="{8A83BD88-01B7-7F44-FE0F-0727C739441B}"/>
          </ac:spMkLst>
        </pc:spChg>
      </pc:sldChg>
    </pc:docChg>
  </pc:docChgLst>
  <pc:docChgLst>
    <pc:chgData name="김소희 에너지AI트랙/" userId="292a1162-0793-4577-a94d-2dae0dfa5995" providerId="ADAL" clId="{B6139A36-0C14-9F4A-BB2A-A0186C1A3928}"/>
    <pc:docChg chg="undo custSel addSld delSld modSld">
      <pc:chgData name="김소희 에너지AI트랙/" userId="292a1162-0793-4577-a94d-2dae0dfa5995" providerId="ADAL" clId="{B6139A36-0C14-9F4A-BB2A-A0186C1A3928}" dt="2022-05-26T00:39:06.432" v="5" actId="700"/>
      <pc:docMkLst>
        <pc:docMk/>
      </pc:docMkLst>
      <pc:sldChg chg="modSp">
        <pc:chgData name="김소희 에너지AI트랙/" userId="292a1162-0793-4577-a94d-2dae0dfa5995" providerId="ADAL" clId="{B6139A36-0C14-9F4A-BB2A-A0186C1A3928}" dt="2022-05-26T00:37:39.386" v="0" actId="113"/>
        <pc:sldMkLst>
          <pc:docMk/>
          <pc:sldMk cId="231006555" sldId="267"/>
        </pc:sldMkLst>
        <pc:spChg chg="mod">
          <ac:chgData name="김소희 에너지AI트랙/" userId="292a1162-0793-4577-a94d-2dae0dfa5995" providerId="ADAL" clId="{B6139A36-0C14-9F4A-BB2A-A0186C1A3928}" dt="2022-05-26T00:37:39.386" v="0" actId="113"/>
          <ac:spMkLst>
            <pc:docMk/>
            <pc:sldMk cId="231006555" sldId="267"/>
            <ac:spMk id="5" creationId="{D70102A7-91DD-2199-C138-E6C3BF81C2D4}"/>
          </ac:spMkLst>
        </pc:spChg>
      </pc:sldChg>
      <pc:sldChg chg="modSp mod modClrScheme chgLayout">
        <pc:chgData name="김소희 에너지AI트랙/" userId="292a1162-0793-4577-a94d-2dae0dfa5995" providerId="ADAL" clId="{B6139A36-0C14-9F4A-BB2A-A0186C1A3928}" dt="2022-05-26T00:38:59.022" v="3" actId="700"/>
        <pc:sldMkLst>
          <pc:docMk/>
          <pc:sldMk cId="475657439" sldId="269"/>
        </pc:sldMkLst>
        <pc:spChg chg="mod ord">
          <ac:chgData name="김소희 에너지AI트랙/" userId="292a1162-0793-4577-a94d-2dae0dfa5995" providerId="ADAL" clId="{B6139A36-0C14-9F4A-BB2A-A0186C1A3928}" dt="2022-05-26T00:38:59.022" v="3" actId="700"/>
          <ac:spMkLst>
            <pc:docMk/>
            <pc:sldMk cId="475657439" sldId="269"/>
            <ac:spMk id="9" creationId="{05596BCF-D308-A29D-49E5-1678F5F8F27E}"/>
          </ac:spMkLst>
        </pc:spChg>
      </pc:sldChg>
      <pc:sldChg chg="new mod chgLayout">
        <pc:chgData name="김소희 에너지AI트랙/" userId="292a1162-0793-4577-a94d-2dae0dfa5995" providerId="ADAL" clId="{B6139A36-0C14-9F4A-BB2A-A0186C1A3928}" dt="2022-05-26T00:39:06.432" v="5" actId="700"/>
        <pc:sldMkLst>
          <pc:docMk/>
          <pc:sldMk cId="1240558197" sldId="270"/>
        </pc:sldMkLst>
      </pc:sldChg>
      <pc:sldChg chg="new del">
        <pc:chgData name="김소희 에너지AI트랙/" userId="292a1162-0793-4577-a94d-2dae0dfa5995" providerId="ADAL" clId="{B6139A36-0C14-9F4A-BB2A-A0186C1A3928}" dt="2022-05-26T00:38:51.178" v="2" actId="680"/>
        <pc:sldMkLst>
          <pc:docMk/>
          <pc:sldMk cId="1281604009"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7485F-CE4D-45BD-B663-356DAE6D8828}" type="datetimeFigureOut">
              <a:rPr lang="ko-KR" altLang="en-US" smtClean="0"/>
              <a:t>2022-05-29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0960-82CB-463A-8301-E37EC33E661B}" type="slidenum">
              <a:rPr lang="ko-KR" altLang="en-US" smtClean="0"/>
              <a:t>‹#›</a:t>
            </a:fld>
            <a:endParaRPr lang="ko-KR" altLang="en-US"/>
          </a:p>
        </p:txBody>
      </p:sp>
    </p:spTree>
    <p:extLst>
      <p:ext uri="{BB962C8B-B14F-4D97-AF65-F5344CB8AC3E}">
        <p14:creationId xmlns:p14="http://schemas.microsoft.com/office/powerpoint/2010/main" val="37535472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76B0960-82CB-463A-8301-E37EC33E661B}" type="slidenum">
              <a:rPr lang="ko-KR" altLang="en-US" smtClean="0"/>
              <a:t>1</a:t>
            </a:fld>
            <a:endParaRPr lang="ko-KR" altLang="en-US"/>
          </a:p>
        </p:txBody>
      </p:sp>
    </p:spTree>
    <p:extLst>
      <p:ext uri="{BB962C8B-B14F-4D97-AF65-F5344CB8AC3E}">
        <p14:creationId xmlns:p14="http://schemas.microsoft.com/office/powerpoint/2010/main" val="2078954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Inspired by human attention mechanism, computational visual attention models have been developed. </a:t>
            </a:r>
          </a:p>
          <a:p>
            <a:r>
              <a:rPr lang="en-US" altLang="ko-KR" dirty="0"/>
              <a:t>However not only visual attentions but also the sound localization behavior in imagery resemble to the human attention. In this work adopted the same attention mechanism philosophy to allow the networks to interact with sound context and visual representation across spatial axes.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1186264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designed a neural network to address the problem of vision-based sound localization within the unsupervised learning framework. </a:t>
            </a:r>
          </a:p>
          <a:p>
            <a:r>
              <a:rPr lang="en-US" altLang="ko-KR" dirty="0"/>
              <a:t>In order to deal with cross-modality signals from sounds and videos, we use a two-stream network architecture. </a:t>
            </a:r>
          </a:p>
          <a:p>
            <a:r>
              <a:rPr lang="en-US" altLang="ko-KR" dirty="0"/>
              <a:t>The network composes of three main modules: sound network, visual network and attention model as illustrated.</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sound localization, it is important to capture the concept of sound rather than catching low-level signal.</a:t>
            </a:r>
          </a:p>
          <a:p>
            <a:r>
              <a:rPr lang="en-US" altLang="ko-KR" dirty="0"/>
              <a:t>They represent sound signals by using the convolutional module (conv), rectified linear unit (ReLu) and pooling (pool), and stacking layers to encode high-level concepts.</a:t>
            </a:r>
          </a:p>
          <a:p>
            <a:endParaRPr lang="en-US" altLang="ko-KR" dirty="0"/>
          </a:p>
          <a:p>
            <a:r>
              <a:rPr lang="en-US" altLang="ko-KR" dirty="0"/>
              <a:t>They use a 1-D deep convolutional architecture which is invariant to input length as fully convolutional networks via the use of average pooling over sliding windows. </a:t>
            </a:r>
          </a:p>
          <a:p>
            <a:r>
              <a:rPr lang="en-US" altLang="ko-KR" dirty="0"/>
              <a:t>The proposed sound network consists of 10 layers and takes raw waveform as input. </a:t>
            </a:r>
          </a:p>
          <a:p>
            <a:r>
              <a:rPr lang="en-US" altLang="ko-KR" dirty="0"/>
              <a:t>The first conv layers (up to conv8) are similar to the SoundNet, but with 1000 filters followed by average pooling across the temporal axis within a sliding window ,20 seconds. </a:t>
            </a:r>
          </a:p>
          <a:p>
            <a:endParaRPr lang="en-US" altLang="ko-KR" dirty="0"/>
          </a:p>
          <a:p>
            <a:r>
              <a:rPr lang="en-US" altLang="ko-KR" dirty="0"/>
              <a:t>the output activation of conv8 followed by average pooling is always a single 1000-D vector by a sliding window. </a:t>
            </a:r>
          </a:p>
          <a:p>
            <a:r>
              <a:rPr lang="en-US" altLang="ko-KR" dirty="0"/>
              <a:t>The sound representation after average pooling is fs. </a:t>
            </a:r>
          </a:p>
          <a:p>
            <a:endParaRPr lang="en-US" altLang="ko-KR" dirty="0"/>
          </a:p>
          <a:p>
            <a:r>
              <a:rPr lang="en-US" altLang="ko-KR" dirty="0"/>
              <a:t>To encode higher level concept of the sound signals, the 9-th and 10-th layers consist of ReLU followed by fully connected (FC) layers. The output of the 10-th FC layer (FC10) is 512-D, and is denoted as h. </a:t>
            </a:r>
          </a:p>
          <a:p>
            <a:r>
              <a:rPr lang="en-US" altLang="ko-KR" dirty="0"/>
              <a:t>We use h to interact with features from the visual network and enforce h to resemble visual concepts. </a:t>
            </a:r>
          </a:p>
          <a:p>
            <a:r>
              <a:rPr lang="en-US" altLang="ko-KR" dirty="0"/>
              <a:t>Among these two features, we note fs preserves more sound concept while h captures correlation information related to visual signals.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visual network is composed of the image feature extractor and localization module. </a:t>
            </a:r>
          </a:p>
          <a:p>
            <a:r>
              <a:rPr lang="en-US" altLang="ko-KR" dirty="0"/>
              <a:t>To extract features from visual signals, they used an architecture similar to the VGG16 model up to conv5 3 and feed a color video frames of size H×W as input. </a:t>
            </a:r>
          </a:p>
          <a:p>
            <a:r>
              <a:rPr lang="en-US" altLang="ko-KR" dirty="0"/>
              <a:t>The activation of conv5 3 are V, a tensor representation form like this equation.</a:t>
            </a:r>
          </a:p>
          <a:p>
            <a:r>
              <a:rPr lang="en-US" altLang="ko-KR" dirty="0"/>
              <a:t>Each activation vector contains local visual context information, and spatial information is preserved in H times W grid. </a:t>
            </a:r>
          </a:p>
          <a:p>
            <a:endParaRPr lang="en-US" altLang="ko-KR" dirty="0"/>
          </a:p>
          <a:p>
            <a:r>
              <a:rPr lang="en-US" altLang="ko-KR" dirty="0"/>
              <a:t>We make the activation V interact with the sound embedding h for revealing sound source location information in the grid, which is denoted as the localization module.</a:t>
            </a:r>
          </a:p>
          <a:p>
            <a:r>
              <a:rPr lang="en-US" altLang="ko-KR" dirty="0"/>
              <a:t> This localization module returns a confidence map of sound source and a representative visual feature vector z. </a:t>
            </a:r>
          </a:p>
          <a:p>
            <a:r>
              <a:rPr lang="en-US" altLang="ko-KR" dirty="0"/>
              <a:t>Once we obtain the visual feature z, it goes through two {ReLu-FC} blocks to compute the visual embedding </a:t>
            </a:r>
            <a:r>
              <a:rPr lang="en-US" altLang="ko-KR" dirty="0" err="1"/>
              <a:t>fv</a:t>
            </a:r>
            <a:r>
              <a:rPr lang="en-US" altLang="ko-KR" dirty="0"/>
              <a:t>, which is the final output of the visual network.</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2641619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Given extracted visual and sound concepts, the localization networks generate the sound source location. </a:t>
            </a:r>
          </a:p>
          <a:p>
            <a:r>
              <a:rPr lang="en-US" altLang="ko-KR" dirty="0"/>
              <a:t>They computed a soft confidence score map. This may be modeled based on the attention mechanism in the human visual system.</a:t>
            </a:r>
          </a:p>
          <a:p>
            <a:r>
              <a:rPr lang="en-US" altLang="ko-KR" dirty="0"/>
              <a:t>They reshaped activation v as this equation for simplicity.</a:t>
            </a:r>
          </a:p>
          <a:p>
            <a:endParaRPr lang="en-US" altLang="ko-KR" dirty="0"/>
          </a:p>
          <a:p>
            <a:r>
              <a:rPr lang="en-US" altLang="ko-KR" dirty="0"/>
              <a:t>For each location i , Attention mechanism g_att generates positive weight </a:t>
            </a:r>
            <a:r>
              <a:rPr lang="en-US" altLang="ko-KR" dirty="0" err="1"/>
              <a:t>alpha_i</a:t>
            </a:r>
            <a:r>
              <a:rPr lang="en-US" altLang="ko-KR" dirty="0"/>
              <a:t> by the interaction between the given sound embedding h and </a:t>
            </a:r>
            <a:r>
              <a:rPr lang="en-US" altLang="ko-KR" dirty="0" err="1"/>
              <a:t>v_i</a:t>
            </a:r>
            <a:r>
              <a:rPr lang="en-US" altLang="ko-KR" dirty="0"/>
              <a:t>, where </a:t>
            </a:r>
            <a:r>
              <a:rPr lang="en-US" altLang="ko-KR" dirty="0" err="1"/>
              <a:t>alpha_i</a:t>
            </a:r>
            <a:r>
              <a:rPr lang="en-US" altLang="ko-KR" dirty="0"/>
              <a:t> is the attention measure. </a:t>
            </a:r>
          </a:p>
          <a:p>
            <a:r>
              <a:rPr lang="en-US" altLang="ko-KR" dirty="0"/>
              <a:t>It can be interpreted as the probability that the grid i is likely to be the right location related to the sound context and computed by this equation.</a:t>
            </a:r>
          </a:p>
          <a:p>
            <a:endParaRPr lang="en-US" altLang="ko-KR" dirty="0"/>
          </a:p>
          <a:p>
            <a:r>
              <a:rPr lang="en-US" altLang="ko-KR" dirty="0"/>
              <a:t>The two-attention mechanism are proposed </a:t>
            </a:r>
            <a:r>
              <a:rPr lang="en-US" altLang="ko-KR" strike="sngStrike" dirty="0">
                <a:effectLst/>
              </a:rPr>
              <a:t>(where x bar denotes a l2 normalized vector). </a:t>
            </a:r>
          </a:p>
          <a:p>
            <a:r>
              <a:rPr lang="en-US" altLang="ko-KR" strike="sngStrike" dirty="0"/>
              <a:t>(Both are based on cosine similarity of the range [-1,1].)</a:t>
            </a:r>
          </a:p>
          <a:p>
            <a:endParaRPr lang="en-US" altLang="ko-KR" dirty="0"/>
          </a:p>
          <a:p>
            <a:r>
              <a:rPr lang="en-US" altLang="ko-KR" dirty="0"/>
              <a:t>The computed attention measure alpha describes the sound and visual context interaction in a map.</a:t>
            </a:r>
          </a:p>
          <a:p>
            <a:r>
              <a:rPr lang="en-US" altLang="ko-KR" dirty="0"/>
              <a:t>To give a connection to α with sound source location, they compute the representative context vector z that corresponds to the local visual feature at the sound source location.</a:t>
            </a:r>
          </a:p>
          <a:p>
            <a:r>
              <a:rPr lang="en-US" altLang="ko-KR" dirty="0"/>
              <a:t>It is obtained by given equation.</a:t>
            </a:r>
          </a:p>
          <a:p>
            <a:endParaRPr lang="en-US" altLang="ko-KR" dirty="0"/>
          </a:p>
          <a:p>
            <a:r>
              <a:rPr lang="en-US" altLang="ko-KR" strike="sngStrike" dirty="0"/>
              <a:t>(As described before, they transform z to a visual representation </a:t>
            </a:r>
            <a:r>
              <a:rPr lang="en-US" altLang="ko-KR" strike="sngStrike" dirty="0" err="1"/>
              <a:t>f_v</a:t>
            </a:r>
            <a:r>
              <a:rPr lang="en-US" altLang="ko-KR" strike="sngStrike" dirty="0"/>
              <a:t>. We adapt </a:t>
            </a:r>
            <a:r>
              <a:rPr lang="en-US" altLang="ko-KR" strike="sngStrike" dirty="0" err="1"/>
              <a:t>fv</a:t>
            </a:r>
            <a:r>
              <a:rPr lang="en-US" altLang="ko-KR" strike="sngStrike" dirty="0"/>
              <a:t> to be comparable with the sound features fs obtained from the sound network, such that we learn the features to share embedding space.)</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14</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Their learning model determines a video frame and audio signals are similar to each other or not/ at each spatial location. </a:t>
            </a:r>
          </a:p>
          <a:p>
            <a:r>
              <a:rPr lang="en-US" altLang="ko-KR" dirty="0"/>
              <a:t>With the proposed two-stream network, they obtain predictions from each subnetwork for the frame and the sound.</a:t>
            </a:r>
          </a:p>
          <a:p>
            <a:r>
              <a:rPr lang="en-US" altLang="ko-KR" dirty="0"/>
              <a:t>In this example, If the visual network considers a given frame contains a train/ and sound network also returns similar output, then the predictions of these two networks are likely to be similar and close to each other in the feature space, and vice versa. </a:t>
            </a:r>
          </a:p>
          <a:p>
            <a:r>
              <a:rPr lang="en-US" altLang="ko-KR" dirty="0"/>
              <a:t>This provides valuable information for learning to localize sound sources in different settings.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15</a:t>
            </a:fld>
            <a:endParaRPr lang="ko-KR" altLang="en-US"/>
          </a:p>
        </p:txBody>
      </p:sp>
    </p:spTree>
    <p:extLst>
      <p:ext uri="{BB962C8B-B14F-4D97-AF65-F5344CB8AC3E}">
        <p14:creationId xmlns:p14="http://schemas.microsoft.com/office/powerpoint/2010/main" val="1140636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unsupervised setting, they use the features </a:t>
            </a:r>
            <a:r>
              <a:rPr lang="en-US" altLang="ko-KR" dirty="0" err="1"/>
              <a:t>fv</a:t>
            </a:r>
            <a:r>
              <a:rPr lang="en-US" altLang="ko-KR" dirty="0"/>
              <a:t> and fs from two networks. </a:t>
            </a:r>
          </a:p>
          <a:p>
            <a:r>
              <a:rPr lang="en-US" altLang="ko-KR" dirty="0"/>
              <a:t>In the feature space, they impose that </a:t>
            </a:r>
            <a:r>
              <a:rPr lang="en-US" altLang="ko-KR" dirty="0" err="1"/>
              <a:t>fv</a:t>
            </a:r>
            <a:r>
              <a:rPr lang="en-US" altLang="ko-KR" dirty="0"/>
              <a:t> and fs from the corresponding pairs (positive) are close to each other, while non-corresponding (negative) pairs are far from each other. </a:t>
            </a:r>
          </a:p>
          <a:p>
            <a:r>
              <a:rPr lang="en-US" altLang="ko-KR" dirty="0"/>
              <a:t>They use </a:t>
            </a:r>
            <a:r>
              <a:rPr lang="en-US" altLang="ko-KR" dirty="0" err="1"/>
              <a:t>fv</a:t>
            </a:r>
            <a:r>
              <a:rPr lang="en-US" altLang="ko-KR" dirty="0"/>
              <a:t> from a video frame as a query, and its positive pairs are obtained by taking fs from the sound wave from a sliding window around the frame of the same video, </a:t>
            </a:r>
          </a:p>
          <a:p>
            <a:r>
              <a:rPr lang="en-US" altLang="ko-KR" dirty="0"/>
              <a:t>while negative ones are extracted from another random video. </a:t>
            </a:r>
          </a:p>
          <a:p>
            <a:r>
              <a:rPr lang="en-US" altLang="ko-KR" dirty="0"/>
              <a:t>Given these positive and negative pairs, they use the triplet loss for learning. </a:t>
            </a:r>
          </a:p>
          <a:p>
            <a:endParaRPr lang="en-US" altLang="ko-KR" dirty="0"/>
          </a:p>
          <a:p>
            <a:r>
              <a:rPr lang="en-US" altLang="ko-KR" dirty="0"/>
              <a:t>As</a:t>
            </a:r>
            <a:r>
              <a:rPr lang="ko-KR" altLang="en-US" dirty="0"/>
              <a:t> </a:t>
            </a:r>
            <a:r>
              <a:rPr lang="en-US" altLang="ko-KR" dirty="0"/>
              <a:t>shown</a:t>
            </a:r>
            <a:r>
              <a:rPr lang="ko-KR" altLang="en-US" dirty="0"/>
              <a:t> </a:t>
            </a:r>
            <a:r>
              <a:rPr lang="en-US" altLang="ko-KR" dirty="0"/>
              <a:t>in first equation, the triplet input is composed of query, positive sample and negative sample. </a:t>
            </a:r>
          </a:p>
          <a:p>
            <a:r>
              <a:rPr lang="en-US" altLang="ko-KR" dirty="0"/>
              <a:t>The loss is designed to map the positive samples into the same location with the query in the feature space, while mapping the negative samples into distant locations. </a:t>
            </a:r>
          </a:p>
          <a:p>
            <a:r>
              <a:rPr lang="en-US" altLang="ko-KR" dirty="0"/>
              <a:t>This output 2 distance terms, d+ the positive and d- the negative. </a:t>
            </a:r>
          </a:p>
          <a:p>
            <a:r>
              <a:rPr lang="en-US" altLang="ko-KR" dirty="0"/>
              <a:t>The negative, d- should be larger than positive d+ because negative should be far from each other.</a:t>
            </a:r>
          </a:p>
          <a:p>
            <a:endParaRPr lang="en-US" altLang="ko-KR" dirty="0"/>
          </a:p>
          <a:p>
            <a:r>
              <a:rPr lang="en-US" altLang="ko-KR" dirty="0"/>
              <a:t>Then the unsupervised loss function is defined as that second equation. </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16</a:t>
            </a:fld>
            <a:endParaRPr lang="ko-KR" altLang="en-US"/>
          </a:p>
        </p:txBody>
      </p:sp>
    </p:spTree>
    <p:extLst>
      <p:ext uri="{BB962C8B-B14F-4D97-AF65-F5344CB8AC3E}">
        <p14:creationId xmlns:p14="http://schemas.microsoft.com/office/powerpoint/2010/main" val="129984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the positive pair, the unsupervised loss imposes the visual feature </a:t>
            </a:r>
            <a:r>
              <a:rPr lang="en-US" altLang="ko-KR" dirty="0" err="1"/>
              <a:t>fv</a:t>
            </a:r>
            <a:r>
              <a:rPr lang="en-US" altLang="ko-KR" dirty="0"/>
              <a:t> to be resembled to fs. </a:t>
            </a:r>
          </a:p>
          <a:p>
            <a:r>
              <a:rPr lang="en-US" altLang="ko-KR" dirty="0"/>
              <a:t>In order for z to generate such </a:t>
            </a:r>
            <a:r>
              <a:rPr lang="en-US" altLang="ko-KR" dirty="0" err="1"/>
              <a:t>fv</a:t>
            </a:r>
            <a:r>
              <a:rPr lang="en-US" altLang="ko-KR" dirty="0"/>
              <a:t>, the weight α needs to select causal locations by the correlation between h and v. </a:t>
            </a:r>
          </a:p>
          <a:p>
            <a:r>
              <a:rPr lang="en-US" altLang="ko-KR" dirty="0"/>
              <a:t>This results in h to share the embedding space with v, and fs also needs to encode the context information that correlated with video frame. </a:t>
            </a:r>
          </a:p>
          <a:p>
            <a:r>
              <a:rPr lang="en-US" altLang="ko-KR" dirty="0"/>
              <a:t>This forms a cycle loop as shown.</a:t>
            </a: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17</a:t>
            </a:fld>
            <a:endParaRPr lang="ko-KR" altLang="en-US"/>
          </a:p>
        </p:txBody>
      </p:sp>
    </p:spTree>
    <p:extLst>
      <p:ext uri="{BB962C8B-B14F-4D97-AF65-F5344CB8AC3E}">
        <p14:creationId xmlns:p14="http://schemas.microsoft.com/office/powerpoint/2010/main" val="297863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Although this unsupervised learning method performs well, they encountered the pigeon superstition issue as discussed before. </a:t>
            </a:r>
          </a:p>
          <a:p>
            <a:r>
              <a:rPr lang="en-US" altLang="ko-KR" dirty="0"/>
              <a:t>For example, as shown in picture, even though they present a train sound with a train image, the proposed model localizes railways rather than the train. </a:t>
            </a:r>
          </a:p>
          <a:p>
            <a:r>
              <a:rPr lang="en-US" altLang="ko-KR" dirty="0"/>
              <a:t>This is a false conclusion by the model that causes some semantically unmatched results.</a:t>
            </a:r>
          </a:p>
          <a:p>
            <a:endParaRPr lang="en-US" altLang="ko-KR" dirty="0"/>
          </a:p>
          <a:p>
            <a:r>
              <a:rPr lang="en-US" altLang="ko-KR" dirty="0"/>
              <a:t>It can be explained </a:t>
            </a:r>
            <a:r>
              <a:rPr lang="en-US" altLang="ko-KR" strike="sngStrike" dirty="0"/>
              <a:t>as follows.</a:t>
            </a:r>
          </a:p>
          <a:p>
            <a:r>
              <a:rPr lang="en-US" altLang="ko-KR" strike="sngStrike" dirty="0"/>
              <a:t>In the early stage, the model mistakenly concludes with false random output. However, it obtains a good score (as it is paired), thereby the model is trained to behave similarly for such scenes. It again reinforces its model to receive good scores in similar examples.</a:t>
            </a:r>
          </a:p>
          <a:p>
            <a:r>
              <a:rPr lang="en-US" altLang="ko-KR" dirty="0"/>
              <a:t>For example, in the case of road, the proposed network consistently sees road with similar car sound during training. </a:t>
            </a:r>
          </a:p>
          <a:p>
            <a:r>
              <a:rPr lang="en-US" altLang="ko-KR" dirty="0"/>
              <a:t>Since road has simpler appearance and typically occupies larger regions compared to diverse appearance of the car, </a:t>
            </a:r>
          </a:p>
          <a:p>
            <a:r>
              <a:rPr lang="en-US" altLang="ko-KR" dirty="0"/>
              <a:t>it is difficult for the model to discover the true causality relationship with the car without supervisory feedbacks. </a:t>
            </a:r>
          </a:p>
          <a:p>
            <a:r>
              <a:rPr lang="en-US" altLang="ko-KR" dirty="0"/>
              <a:t>This ends up biasing toward a certain semantically unrelated output, as in pigeon superstition problem.</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18</a:t>
            </a:fld>
            <a:endParaRPr lang="ko-KR" altLang="en-US"/>
          </a:p>
        </p:txBody>
      </p:sp>
    </p:spTree>
    <p:extLst>
      <p:ext uri="{BB962C8B-B14F-4D97-AF65-F5344CB8AC3E}">
        <p14:creationId xmlns:p14="http://schemas.microsoft.com/office/powerpoint/2010/main" val="3566533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a solution of the issue, they proposed semi-supervised learning method. </a:t>
            </a:r>
          </a:p>
          <a:p>
            <a:r>
              <a:rPr lang="en-US" altLang="ko-KR" dirty="0"/>
              <a:t>Even a small amount of prior knowledge may induce better inductive bias. </a:t>
            </a:r>
          </a:p>
          <a:p>
            <a:r>
              <a:rPr lang="en-US" altLang="ko-KR" dirty="0"/>
              <a:t>They add a supervised loss into the proposed network architecture under the semi-supervised learning setting. </a:t>
            </a:r>
          </a:p>
          <a:p>
            <a:r>
              <a:rPr lang="en-US" altLang="ko-KR" dirty="0"/>
              <a:t>This is the formula of semi-supervision loss. </a:t>
            </a:r>
          </a:p>
          <a:p>
            <a:r>
              <a:rPr lang="en-US" altLang="ko-KR" dirty="0"/>
              <a:t>LU denote unsupervised losses, and Ls denote supervised losses.</a:t>
            </a:r>
          </a:p>
          <a:p>
            <a:r>
              <a:rPr lang="en-US" altLang="ko-KR" dirty="0"/>
              <a:t>α_GT denotes the ground-truth attention map, and λ(·) is a function for controlling the data supervision type. </a:t>
            </a:r>
          </a:p>
          <a:p>
            <a:r>
              <a:rPr lang="en-US" altLang="ko-KR" dirty="0"/>
              <a:t>It will be 1 when ground-truth data exist.</a:t>
            </a:r>
          </a:p>
          <a:p>
            <a:endParaRPr lang="en-US" altLang="ko-KR" dirty="0"/>
          </a:p>
          <a:p>
            <a:r>
              <a:rPr lang="en-US" altLang="ko-KR" dirty="0"/>
              <a:t>The supervised loss LS can be the mean square error or cross entropy loss. And the cross entropy loss performs slightly better. So they adopted cross entropy loss. </a:t>
            </a:r>
          </a:p>
          <a:p>
            <a:endParaRPr lang="en-US" altLang="ko-KR" dirty="0"/>
          </a:p>
          <a:p>
            <a:r>
              <a:rPr lang="en-US" altLang="ko-KR" dirty="0"/>
              <a:t>With this formulation, we can easily adopt the loss to be either supervised or unsupervised one according to the existence of ground-truth for each sample. </a:t>
            </a:r>
          </a:p>
          <a:p>
            <a:r>
              <a:rPr lang="en-US" altLang="ko-KR" dirty="0"/>
              <a:t>And this can be directly utilized for the fully supervised training.</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19</a:t>
            </a:fld>
            <a:endParaRPr lang="ko-KR" altLang="en-US"/>
          </a:p>
        </p:txBody>
      </p:sp>
    </p:spTree>
    <p:extLst>
      <p:ext uri="{BB962C8B-B14F-4D97-AF65-F5344CB8AC3E}">
        <p14:creationId xmlns:p14="http://schemas.microsoft.com/office/powerpoint/2010/main" val="235418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When we see that car is moving, we hear the engine sound at the same time. </a:t>
            </a:r>
          </a:p>
          <a:p>
            <a:r>
              <a:rPr lang="en-US" altLang="ko-KR" dirty="0"/>
              <a:t>As shown in example, the engine sound suggests where the source may be in the physical world. </a:t>
            </a:r>
          </a:p>
          <a:p>
            <a:endParaRPr lang="en-US" altLang="ko-KR" dirty="0"/>
          </a:p>
          <a:p>
            <a:r>
              <a:rPr lang="en-US" altLang="ko-KR" dirty="0"/>
              <a:t>Human unconsciously learn the correlation between visual – audio examples from their whole life. Human can understand and localize the sound source even without separate education.</a:t>
            </a:r>
          </a:p>
          <a:p>
            <a:r>
              <a:rPr lang="en-US" altLang="ko-KR" dirty="0"/>
              <a:t>In this photo, we can localize sound sources naturally, that means we know where the engine sound come from without any education.</a:t>
            </a:r>
          </a:p>
          <a:p>
            <a:r>
              <a:rPr lang="en-US" altLang="ko-KR" dirty="0"/>
              <a:t>Naturally, videos and their corresponding sounds also occur together in a synchronized way. </a:t>
            </a:r>
          </a:p>
          <a:p>
            <a:r>
              <a:rPr lang="en-US" altLang="ko-KR" dirty="0"/>
              <a:t>A motivation of this work was the question “Can a machine learning model learn to associate the sound with the visual scene to reveal the sound source location without any supervision similar to human perception?”</a:t>
            </a:r>
          </a:p>
          <a:p>
            <a:r>
              <a:rPr lang="en-US" altLang="ko-KR" dirty="0"/>
              <a:t>So, in this paper, they model the spatial correspondence between visual and audio information by leveraging the correlation between the modalities based on simply watching and listening to videos in unsupervised way, called learning based sound source localization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next is the Experimental Results.</a:t>
            </a:r>
          </a:p>
          <a:p>
            <a:endParaRPr lang="en-US" altLang="ko-KR" dirty="0"/>
          </a:p>
          <a:p>
            <a:r>
              <a:rPr lang="en-US" altLang="ko-KR" dirty="0"/>
              <a:t>For evaluation, they first construct a new sound source localization dataset, but the semantically unmatched localized results has been observed when in a unsupervised way. In experiment, to demonstrate if this issue can be corrected with a few supervision, they compared their unified network in unsupervised, semi-supervised, and supervised learning schemes.</a:t>
            </a:r>
          </a:p>
          <a:p>
            <a:endParaRPr lang="en-US" altLang="ko-KR" dirty="0"/>
          </a:p>
          <a:p>
            <a:r>
              <a:rPr lang="en-US" altLang="ko-KR" dirty="0"/>
              <a:t>They used unlabeled Flickr-soundnet dataset, which consists of more than two million unconstrained sound and image pairs. </a:t>
            </a:r>
          </a:p>
          <a:p>
            <a:r>
              <a:rPr lang="en-US" altLang="ko-KR" strike="sngStrike" dirty="0"/>
              <a:t>They used a random subset of 144k pairs to train network.</a:t>
            </a:r>
          </a:p>
          <a:p>
            <a:endParaRPr lang="en-US" altLang="ko-KR" strike="sngStrike" dirty="0"/>
          </a:p>
          <a:p>
            <a:r>
              <a:rPr lang="en-US" altLang="ko-KR" dirty="0"/>
              <a:t>For benchmark purpose, they collected a new dataset that source of sounds are annotated in image coordinates using pairs from the Flickr-SoundNet set. </a:t>
            </a:r>
          </a:p>
          <a:p>
            <a:r>
              <a:rPr lang="en-US" altLang="ko-KR" dirty="0"/>
              <a:t>This dataset provides annotations for training supervision models. </a:t>
            </a:r>
          </a:p>
          <a:p>
            <a:r>
              <a:rPr lang="en-US" altLang="ko-KR" strike="sngStrike" dirty="0"/>
              <a:t>They randomly sample 5k frames and its corresponding sound from Flickr-SoundNet dataset. </a:t>
            </a:r>
          </a:p>
          <a:p>
            <a:r>
              <a:rPr lang="en-US" altLang="ko-KR" dirty="0"/>
              <a:t>They made three subjects annotate sound source location as seen in the picture, by these instructions. </a:t>
            </a:r>
          </a:p>
          <a:p>
            <a:r>
              <a:rPr lang="en-US" altLang="ko-KR" dirty="0"/>
              <a:t>First, listen 20sec and draw bounding box on the frame at the regions where the sound would come from.</a:t>
            </a:r>
          </a:p>
          <a:p>
            <a:r>
              <a:rPr lang="en-US" altLang="ko-KR" dirty="0"/>
              <a:t>Then, tag the bounding box as object or ambient.</a:t>
            </a:r>
          </a:p>
          <a:p>
            <a:endParaRPr lang="en-US" altLang="ko-KR" dirty="0"/>
          </a:p>
          <a:p>
            <a:r>
              <a:rPr lang="en-US" altLang="ko-KR" dirty="0"/>
              <a:t>Since the dataset contains unconstrained videos, some frames do not have the sound source in the frame / or sound source cannot be represented by drawing a box like wind sound.</a:t>
            </a:r>
          </a:p>
          <a:p>
            <a:r>
              <a:rPr lang="en-US" altLang="ko-KR" dirty="0"/>
              <a:t>To distinguish this, the tag is separated to “object” or “ambient/not object”. After annotation process, ambient pairs are filtered out. </a:t>
            </a:r>
          </a:p>
          <a:p>
            <a:r>
              <a:rPr lang="en-US" altLang="ko-KR" dirty="0"/>
              <a:t>And the one which subjects agree that sound indicating objects present in the frame is selected from the remaining object pairs. </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20</a:t>
            </a:fld>
            <a:endParaRPr lang="ko-KR" altLang="en-US"/>
          </a:p>
        </p:txBody>
      </p:sp>
    </p:spTree>
    <p:extLst>
      <p:ext uri="{BB962C8B-B14F-4D97-AF65-F5344CB8AC3E}">
        <p14:creationId xmlns:p14="http://schemas.microsoft.com/office/powerpoint/2010/main" val="212427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have three annotations from three respective subjects for each data. </a:t>
            </a:r>
          </a:p>
          <a:p>
            <a:r>
              <a:rPr lang="en-US" altLang="ko-KR" dirty="0"/>
              <a:t>As some could be ambiguous like these pictures, they presented a consensus metric, cIoU, to take issue of multiple annotations into account.</a:t>
            </a:r>
          </a:p>
          <a:p>
            <a:endParaRPr lang="en-US" altLang="ko-KR" dirty="0"/>
          </a:p>
          <a:p>
            <a:r>
              <a:rPr lang="en-US" altLang="ko-KR" dirty="0"/>
              <a:t>They assigned scores to each pixel. </a:t>
            </a:r>
          </a:p>
          <a:p>
            <a:r>
              <a:rPr lang="en-US" altLang="ko-KR" dirty="0"/>
              <a:t>First, they convert the bounding box annotation to binary maps </a:t>
            </a:r>
            <a:r>
              <a:rPr lang="en-US" altLang="ko-KR" dirty="0" err="1"/>
              <a:t>b_j</a:t>
            </a:r>
            <a:r>
              <a:rPr lang="en-US" altLang="ko-KR" dirty="0"/>
              <a:t>. N is the subject number so it is 3 here. </a:t>
            </a:r>
          </a:p>
          <a:p>
            <a:r>
              <a:rPr lang="en-US" altLang="ko-KR" dirty="0"/>
              <a:t>Then they extracted a representative score map g by this equation, that #hash consensus means the minimum number of opinion to reach agreement which is 2 here. </a:t>
            </a:r>
          </a:p>
          <a:p>
            <a:r>
              <a:rPr lang="en-US" altLang="ko-KR" dirty="0"/>
              <a:t>For example, for a pixel, when positives are more than 2, the pixel of g is set to 1, a full score.</a:t>
            </a:r>
          </a:p>
          <a:p>
            <a:endParaRPr lang="en-US" altLang="ko-KR" dirty="0"/>
          </a:p>
          <a:p>
            <a:r>
              <a:rPr lang="en-US" altLang="ko-KR" dirty="0"/>
              <a:t>Given this weighted score map g and predicted location response alpha, cIoU is defined as this.</a:t>
            </a:r>
          </a:p>
          <a:p>
            <a:r>
              <a:rPr lang="en-US" altLang="ko-KR" dirty="0"/>
              <a:t> </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21</a:t>
            </a:fld>
            <a:endParaRPr lang="ko-KR" altLang="en-US"/>
          </a:p>
        </p:txBody>
      </p:sp>
    </p:spTree>
    <p:extLst>
      <p:ext uri="{BB962C8B-B14F-4D97-AF65-F5344CB8AC3E}">
        <p14:creationId xmlns:p14="http://schemas.microsoft.com/office/powerpoint/2010/main" val="60095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qualitative comparisons, they mainly visualize the localization response α.</a:t>
            </a:r>
          </a:p>
          <a:p>
            <a:r>
              <a:rPr lang="en-US" altLang="ko-KR" dirty="0"/>
              <a:t>This is the localization results of the image-sound pairs using unsupervised learning approach. </a:t>
            </a:r>
          </a:p>
          <a:p>
            <a:r>
              <a:rPr lang="en-US" altLang="ko-KR" dirty="0"/>
              <a:t>It is interesting that sound sources are successfully localized in spite of clutters, and unrelated areas are isolated.</a:t>
            </a:r>
          </a:p>
          <a:p>
            <a:r>
              <a:rPr lang="en-US" altLang="ko-KR" dirty="0"/>
              <a:t>Seeing the water column, people are isolated from the highlighted water areas. And as seen in concert column, the model distinguish people on the stage from the audiences.</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22</a:t>
            </a:fld>
            <a:endParaRPr lang="ko-KR" altLang="en-US"/>
          </a:p>
        </p:txBody>
      </p:sp>
    </p:spTree>
    <p:extLst>
      <p:ext uri="{BB962C8B-B14F-4D97-AF65-F5344CB8AC3E}">
        <p14:creationId xmlns:p14="http://schemas.microsoft.com/office/powerpoint/2010/main" val="218902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figure shows examples of different input sounds for same images /where the localization responses change /according to the given sound context. </a:t>
            </a:r>
          </a:p>
          <a:p>
            <a:r>
              <a:rPr lang="en-US" altLang="ko-KR" dirty="0"/>
              <a:t>For the frame that contains water and people, when water sound is given the water area is highlighted. It is same to people sound. </a:t>
            </a:r>
          </a:p>
          <a:p>
            <a:endParaRPr lang="en-US" altLang="ko-KR" dirty="0"/>
          </a:p>
          <a:p>
            <a:r>
              <a:rPr lang="en-US" altLang="ko-KR" dirty="0"/>
              <a:t>Second figure compares the localization performance of learned model with respect to human annotation.</a:t>
            </a:r>
          </a:p>
          <a:p>
            <a:r>
              <a:rPr lang="en-US" altLang="ko-KR" dirty="0"/>
              <a:t> </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23</a:t>
            </a:fld>
            <a:endParaRPr lang="ko-KR" altLang="en-US"/>
          </a:p>
        </p:txBody>
      </p:sp>
    </p:spTree>
    <p:extLst>
      <p:ext uri="{BB962C8B-B14F-4D97-AF65-F5344CB8AC3E}">
        <p14:creationId xmlns:p14="http://schemas.microsoft.com/office/powerpoint/2010/main" val="1283775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sound localization results from different learning methods. The supervised method generally localizes the sound source precisely due to the guidance of ground truths. Despite using less supervised data, the semi-supervised approach also gives comparably accurate localization results.</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24</a:t>
            </a:fld>
            <a:endParaRPr lang="ko-KR" altLang="en-US"/>
          </a:p>
        </p:txBody>
      </p:sp>
    </p:spTree>
    <p:extLst>
      <p:ext uri="{BB962C8B-B14F-4D97-AF65-F5344CB8AC3E}">
        <p14:creationId xmlns:p14="http://schemas.microsoft.com/office/powerpoint/2010/main" val="2222445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quantitative comparisons, </a:t>
            </a:r>
          </a:p>
          <a:p>
            <a:r>
              <a:rPr lang="en-US" altLang="ko-KR" dirty="0"/>
              <a:t>Table 1 shows the evaluation results using different learning schemes and number of samples.</a:t>
            </a:r>
          </a:p>
          <a:p>
            <a:r>
              <a:rPr lang="en-US" altLang="ko-KR" dirty="0"/>
              <a:t>The semi-supervised model achieved the best performance. The results suggest there is complementary information from unlabeled data, which facilitates the model generalize well. </a:t>
            </a:r>
          </a:p>
          <a:p>
            <a:r>
              <a:rPr lang="en-US" altLang="ko-KR" dirty="0"/>
              <a:t>The plot of success rate of the test samples is shown below.</a:t>
            </a:r>
          </a:p>
          <a:p>
            <a:endParaRPr lang="en-US" altLang="ko-KR" dirty="0"/>
          </a:p>
          <a:p>
            <a:r>
              <a:rPr lang="en-US" altLang="ko-KR" dirty="0"/>
              <a:t>In Table 2, They measured the effect of the number of labeled samples in the semi-supervised scenario.</a:t>
            </a:r>
          </a:p>
          <a:p>
            <a:r>
              <a:rPr lang="en-US" altLang="ko-KR" dirty="0"/>
              <a:t>The results show that near 1 thousand supervised samples are sufficient for the semi-supervised model to learn well.</a:t>
            </a:r>
          </a:p>
          <a:p>
            <a:endParaRPr lang="en-US" altLang="ko-KR" dirty="0"/>
          </a:p>
          <a:p>
            <a:r>
              <a:rPr lang="en-US" altLang="ko-KR" dirty="0"/>
              <a:t>In Table 3 shows the </a:t>
            </a:r>
            <a:r>
              <a:rPr lang="en-US" altLang="ko-KR" dirty="0" err="1"/>
              <a:t>IoU</a:t>
            </a:r>
            <a:r>
              <a:rPr lang="en-US" altLang="ko-KR" dirty="0"/>
              <a:t> performance of each annotator. Despite the ambiguity nature of the localization task, the results show that human perception of sound localization in images is consistent. </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25</a:t>
            </a:fld>
            <a:endParaRPr lang="ko-KR" altLang="en-US"/>
          </a:p>
        </p:txBody>
      </p:sp>
    </p:spTree>
    <p:extLst>
      <p:ext uri="{BB962C8B-B14F-4D97-AF65-F5344CB8AC3E}">
        <p14:creationId xmlns:p14="http://schemas.microsoft.com/office/powerpoint/2010/main" val="1198542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conclusion,</a:t>
            </a:r>
          </a:p>
          <a:p>
            <a:r>
              <a:rPr lang="en-US" altLang="ko-KR" dirty="0"/>
              <a:t>They tackled a new problem, learning based sound source localization in visual scenes, and build its new benchmark dataset. </a:t>
            </a:r>
          </a:p>
          <a:p>
            <a:r>
              <a:rPr lang="en-US" altLang="ko-KR" dirty="0"/>
              <a:t>The model plausibly works in a variety of categories but partially, in that the network can often get to false conclusion without prior knowledge. </a:t>
            </a:r>
          </a:p>
          <a:p>
            <a:r>
              <a:rPr lang="en-US" altLang="ko-KR" dirty="0"/>
              <a:t>Also shown that leveraging small amount of human knowledge can discipline the model, so that it can correct to capture semantically meaningful relationships. </a:t>
            </a:r>
          </a:p>
          <a:p>
            <a:r>
              <a:rPr lang="en-US" altLang="ko-KR" dirty="0"/>
              <a:t>These may imply that, the task is not fully learnable problem only with unsupervised data, but it can be fixed by providing even small amount of supervision. </a:t>
            </a:r>
          </a:p>
          <a:p>
            <a:endParaRPr lang="en-US" altLang="ko-KR" dirty="0"/>
          </a:p>
          <a:p>
            <a:r>
              <a:rPr lang="en-US" altLang="ko-KR" dirty="0"/>
              <a:t>The results and conclusion may allow to deduce the way of machine understanding about sound source localization in visual scenes. </a:t>
            </a:r>
          </a:p>
          <a:p>
            <a:r>
              <a:rPr lang="en-US" altLang="ko-KR" dirty="0"/>
              <a:t>As a likely case, the results may indicate that some of representations behave like the pigeons (as in the second-row picture)/ and suggest that at least small amount of supervision should be incorporated for sound-based representation learning. </a:t>
            </a:r>
          </a:p>
          <a:p>
            <a:r>
              <a:rPr lang="en-US" altLang="ko-KR" dirty="0"/>
              <a:t>Additionally, this work would open many potential directions for future research, </a:t>
            </a:r>
          </a:p>
          <a:p>
            <a:r>
              <a:rPr lang="en-US" altLang="ko-KR" dirty="0"/>
              <a:t>Like multi-modal retrieval, sound-based saliency or representation learning and its applications.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26</a:t>
            </a:fld>
            <a:endParaRPr lang="ko-KR" altLang="en-US"/>
          </a:p>
        </p:txBody>
      </p:sp>
    </p:spTree>
    <p:extLst>
      <p:ext uri="{BB962C8B-B14F-4D97-AF65-F5344CB8AC3E}">
        <p14:creationId xmlns:p14="http://schemas.microsoft.com/office/powerpoint/2010/main" val="3902008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learning task from listening is challenging, especially from unlabeled data. </a:t>
            </a:r>
          </a:p>
          <a:p>
            <a:r>
              <a:rPr lang="en-US" altLang="ko-KR" dirty="0"/>
              <a:t>Unconstrained videos are likely to contain unrelated audio to the visual contents or audio source that is off the screen, like narration, commenting, etc.</a:t>
            </a:r>
          </a:p>
          <a:p>
            <a:endParaRPr lang="en-US" altLang="ko-KR" dirty="0"/>
          </a:p>
          <a:p>
            <a:r>
              <a:rPr lang="en-US" altLang="ko-KR" dirty="0"/>
              <a:t>Another challenge is a classical phenomenon in learning theory, pigeon superstition.</a:t>
            </a:r>
          </a:p>
          <a:p>
            <a:r>
              <a:rPr lang="en-US" altLang="ko-KR" dirty="0"/>
              <a:t>It is an experiment about delivering food to hungry pigeons in a cage at regular time. Pigeons believe that their specific action make food arrive, reinforced to do a specific action. Such self-reinforcement occurs regardless of trueness of causality of the event and its chance. </a:t>
            </a:r>
          </a:p>
          <a:p>
            <a:r>
              <a:rPr lang="en-US" altLang="ko-KR" dirty="0"/>
              <a:t>Some of such issues that naturally occur in the context of animal learning also appear in machine learning.</a:t>
            </a:r>
          </a:p>
          <a:p>
            <a:endParaRPr lang="en-US" altLang="ko-KR" dirty="0"/>
          </a:p>
          <a:p>
            <a:r>
              <a:rPr lang="en-US" altLang="ko-KR" dirty="0"/>
              <a:t>These biases the resulting localization to be semantically unmatched, in some examples.</a:t>
            </a:r>
          </a:p>
          <a:p>
            <a:r>
              <a:rPr lang="en-US" altLang="ko-KR" dirty="0"/>
              <a:t>Unsupervised are difficult to disambiguate the sound sources without certain amount of supervision, as the picture show.</a:t>
            </a:r>
          </a:p>
          <a:p>
            <a:endParaRPr lang="en-US" altLang="ko-KR" dirty="0"/>
          </a:p>
          <a:p>
            <a:r>
              <a:rPr lang="en-US" altLang="ko-KR" dirty="0"/>
              <a:t>They correct this issue by semi-supervised setting by adding a supervised loss to network. </a:t>
            </a:r>
          </a:p>
          <a:p>
            <a:r>
              <a:rPr lang="en-US" altLang="ko-KR" dirty="0"/>
              <a:t>They annotate a new sound source localization dataset. </a:t>
            </a:r>
          </a:p>
          <a:p>
            <a:r>
              <a:rPr lang="en-US" altLang="ko-KR" dirty="0"/>
              <a:t>Their dataset is the first to address the problem of learning-based sound localization.</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3</a:t>
            </a:fld>
            <a:endParaRPr lang="ko-KR" altLang="en-US"/>
          </a:p>
        </p:txBody>
      </p:sp>
    </p:spTree>
    <p:extLst>
      <p:ext uri="{BB962C8B-B14F-4D97-AF65-F5344CB8AC3E}">
        <p14:creationId xmlns:p14="http://schemas.microsoft.com/office/powerpoint/2010/main" val="341336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designed model by using 2 stream network architecture (sound and visual network).</a:t>
            </a:r>
          </a:p>
          <a:p>
            <a:r>
              <a:rPr lang="en-US" altLang="ko-KR" dirty="0"/>
              <a:t>It is designed to tackle the problem of sound source localization with unsupervised learning. </a:t>
            </a:r>
          </a:p>
          <a:p>
            <a:r>
              <a:rPr lang="en-US" altLang="ko-KR" dirty="0"/>
              <a:t>I will explain more about architecture later.</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4</a:t>
            </a:fld>
            <a:endParaRPr lang="ko-KR" altLang="en-US"/>
          </a:p>
        </p:txBody>
      </p:sp>
    </p:spTree>
    <p:extLst>
      <p:ext uri="{BB962C8B-B14F-4D97-AF65-F5344CB8AC3E}">
        <p14:creationId xmlns:p14="http://schemas.microsoft.com/office/powerpoint/2010/main" val="1880922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So, The main contributions of this paper is these 3 things.</a:t>
            </a:r>
          </a:p>
          <a:p>
            <a:r>
              <a:rPr lang="en-US" altLang="ko-KR" dirty="0"/>
              <a:t>They introduced a learning framework to localize sound source using the attention mechanism, which is guided by sound information, with a paired sound and video frame. </a:t>
            </a:r>
          </a:p>
          <a:p>
            <a:r>
              <a:rPr lang="en-US" altLang="ko-KR" dirty="0"/>
              <a:t>And They proposed a unified end-to-end deep convolutional neural network architecture that accommodates unsupervised, semi-supervised, and fully-supervised learning.</a:t>
            </a:r>
          </a:p>
          <a:p>
            <a:r>
              <a:rPr lang="en-US" altLang="ko-KR" dirty="0"/>
              <a:t>Also, They collected and annotated a new sound source localization dataset, which provides supervised information and facilitates quantitative and qualitative analysis.</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5</a:t>
            </a:fld>
            <a:endParaRPr lang="ko-KR" altLang="en-US"/>
          </a:p>
        </p:txBody>
      </p:sp>
    </p:spTree>
    <p:extLst>
      <p:ext uri="{BB962C8B-B14F-4D97-AF65-F5344CB8AC3E}">
        <p14:creationId xmlns:p14="http://schemas.microsoft.com/office/powerpoint/2010/main" val="142993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is about related work and problem context.</a:t>
            </a:r>
          </a:p>
          <a:p>
            <a:r>
              <a:rPr lang="en-US" altLang="ko-KR" dirty="0"/>
              <a:t>Recent methods considered sound as supervisory signal, while the soundnet regards visual imagery as supervision for sound. A network similar to this, is used as audio module in this work. </a:t>
            </a:r>
          </a:p>
          <a:p>
            <a:endParaRPr lang="en-US" altLang="ko-KR" dirty="0"/>
          </a:p>
          <a:p>
            <a:r>
              <a:rPr lang="en-US" altLang="ko-KR" dirty="0"/>
              <a:t>Concurrently, Other proposed to learn jointly aligned cross-modal representations. They shows the activation maps that localize object, but not interactively estimated according to the given sound. </a:t>
            </a:r>
          </a:p>
          <a:p>
            <a:r>
              <a:rPr lang="en-US" altLang="ko-KR" dirty="0"/>
              <a:t>So, in contrast, this work has a bridge layer that interacts the 2 modalities and reveals the localization information of the sound source.</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6</a:t>
            </a:fld>
            <a:endParaRPr lang="ko-KR" altLang="en-US"/>
          </a:p>
        </p:txBody>
      </p:sp>
    </p:spTree>
    <p:extLst>
      <p:ext uri="{BB962C8B-B14F-4D97-AF65-F5344CB8AC3E}">
        <p14:creationId xmlns:p14="http://schemas.microsoft.com/office/powerpoint/2010/main" val="133609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work is motivated by the findings in psychology and cognitive science on sound source localization capability of humans.</a:t>
            </a:r>
          </a:p>
          <a:p>
            <a:r>
              <a:rPr lang="en-US" altLang="ko-KR" dirty="0"/>
              <a:t>Several studies show that this is guided by visual information, </a:t>
            </a:r>
          </a:p>
          <a:p>
            <a:r>
              <a:rPr lang="en-US" altLang="ko-KR" dirty="0"/>
              <a:t>and two sources of information are closely correlated that humans can unconsciously learn the capability. </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296582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Prior to the recent advances of deep learning, computational methods for sound source localization rely on synchrony of low-level features of sound and videos, and so on.</a:t>
            </a:r>
          </a:p>
          <a:p>
            <a:endParaRPr lang="en-US" altLang="ko-KR" dirty="0"/>
          </a:p>
          <a:p>
            <a:r>
              <a:rPr lang="en-US" altLang="ko-KR" dirty="0"/>
              <a:t>In contrast, this work is developed in an unsupervised manner by only watching and listening to videos </a:t>
            </a:r>
          </a:p>
          <a:p>
            <a:r>
              <a:rPr lang="en-US" altLang="ko-KR" dirty="0"/>
              <a:t>without using any manually designed constraints such as motion. </a:t>
            </a: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384850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Acoustic based approach has been practically used in surveillance and instrumentation engineering. It requires specific devices as microphone arrays, to capture phase differences of sound arrival. </a:t>
            </a:r>
          </a:p>
          <a:p>
            <a:r>
              <a:rPr lang="en-US" altLang="ko-KR" dirty="0"/>
              <a:t>In this work, we learn sound source localization in the visual domain without any special devices but a microphone to capture sound.</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264275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BD315-E2B1-1773-3A15-E6F308D4D3B6}"/>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58C3B38-DFEE-55C4-F5EB-E5D8AA633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FD1F8D6-FE62-3350-D624-FD878B2340A9}"/>
              </a:ext>
            </a:extLst>
          </p:cNvPr>
          <p:cNvSpPr>
            <a:spLocks noGrp="1"/>
          </p:cNvSpPr>
          <p:nvPr>
            <p:ph type="dt" sz="half" idx="10"/>
          </p:nvPr>
        </p:nvSpPr>
        <p:spPr/>
        <p:txBody>
          <a:bodyPr/>
          <a:lstStyle/>
          <a:p>
            <a:fld id="{A0CB8CDE-A263-4209-A3D7-E80A82A08E9C}" type="datetimeFigureOut">
              <a:rPr lang="ko-KR" altLang="en-US" smtClean="0"/>
              <a:t>2022-05-29</a:t>
            </a:fld>
            <a:endParaRPr lang="ko-KR" altLang="en-US"/>
          </a:p>
        </p:txBody>
      </p:sp>
      <p:sp>
        <p:nvSpPr>
          <p:cNvPr id="5" name="바닥글 개체 틀 4">
            <a:extLst>
              <a:ext uri="{FF2B5EF4-FFF2-40B4-BE49-F238E27FC236}">
                <a16:creationId xmlns:a16="http://schemas.microsoft.com/office/drawing/2014/main" id="{FF5550BC-0E28-9FCC-9575-15427D22B6C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60EBD47-330B-DB3A-C87A-3BD27CCD57C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268510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2C5DCC-A4C5-DE3F-30D3-71B8612A0B3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12F252F-3C8F-DE7E-A7AA-4DE663CAA3A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97EC9C-86C1-DF92-68BE-B8D8AC59C8D9}"/>
              </a:ext>
            </a:extLst>
          </p:cNvPr>
          <p:cNvSpPr>
            <a:spLocks noGrp="1"/>
          </p:cNvSpPr>
          <p:nvPr>
            <p:ph type="dt" sz="half" idx="10"/>
          </p:nvPr>
        </p:nvSpPr>
        <p:spPr/>
        <p:txBody>
          <a:bodyPr/>
          <a:lstStyle/>
          <a:p>
            <a:fld id="{A0CB8CDE-A263-4209-A3D7-E80A82A08E9C}" type="datetimeFigureOut">
              <a:rPr lang="ko-KR" altLang="en-US" smtClean="0"/>
              <a:t>2022-05-29</a:t>
            </a:fld>
            <a:endParaRPr lang="ko-KR" altLang="en-US"/>
          </a:p>
        </p:txBody>
      </p:sp>
      <p:sp>
        <p:nvSpPr>
          <p:cNvPr id="5" name="바닥글 개체 틀 4">
            <a:extLst>
              <a:ext uri="{FF2B5EF4-FFF2-40B4-BE49-F238E27FC236}">
                <a16:creationId xmlns:a16="http://schemas.microsoft.com/office/drawing/2014/main" id="{9E0E1983-860E-CB85-3357-ACB95A30BBE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C9993D-C8AD-A7D5-CE94-CA14713860CE}"/>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60059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6A81B1A-4635-A50B-FC36-CEC265C8720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E80051F-C72F-9AEA-91BD-09BA055D2F5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C4DF0BB-B392-4C1B-9756-42AAF7B8814C}"/>
              </a:ext>
            </a:extLst>
          </p:cNvPr>
          <p:cNvSpPr>
            <a:spLocks noGrp="1"/>
          </p:cNvSpPr>
          <p:nvPr>
            <p:ph type="dt" sz="half" idx="10"/>
          </p:nvPr>
        </p:nvSpPr>
        <p:spPr/>
        <p:txBody>
          <a:bodyPr/>
          <a:lstStyle/>
          <a:p>
            <a:fld id="{A0CB8CDE-A263-4209-A3D7-E80A82A08E9C}" type="datetimeFigureOut">
              <a:rPr lang="ko-KR" altLang="en-US" smtClean="0"/>
              <a:t>2022-05-29</a:t>
            </a:fld>
            <a:endParaRPr lang="ko-KR" altLang="en-US"/>
          </a:p>
        </p:txBody>
      </p:sp>
      <p:sp>
        <p:nvSpPr>
          <p:cNvPr id="5" name="바닥글 개체 틀 4">
            <a:extLst>
              <a:ext uri="{FF2B5EF4-FFF2-40B4-BE49-F238E27FC236}">
                <a16:creationId xmlns:a16="http://schemas.microsoft.com/office/drawing/2014/main" id="{783C2147-7E2A-6611-1023-09C3612740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FA2D22A-38EC-83F7-0C07-05DD9C34F5C4}"/>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93016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605D8C-A85C-58C1-8077-088B88D73D2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888FE40-BA3B-6DCC-6839-705E1E9E1AB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FB19EEB-FA8C-F2A9-9FF1-5091A419189C}"/>
              </a:ext>
            </a:extLst>
          </p:cNvPr>
          <p:cNvSpPr>
            <a:spLocks noGrp="1"/>
          </p:cNvSpPr>
          <p:nvPr>
            <p:ph type="dt" sz="half" idx="10"/>
          </p:nvPr>
        </p:nvSpPr>
        <p:spPr/>
        <p:txBody>
          <a:bodyPr/>
          <a:lstStyle/>
          <a:p>
            <a:fld id="{A0CB8CDE-A263-4209-A3D7-E80A82A08E9C}" type="datetimeFigureOut">
              <a:rPr lang="ko-KR" altLang="en-US" smtClean="0"/>
              <a:t>2022-05-29</a:t>
            </a:fld>
            <a:endParaRPr lang="ko-KR" altLang="en-US"/>
          </a:p>
        </p:txBody>
      </p:sp>
      <p:sp>
        <p:nvSpPr>
          <p:cNvPr id="5" name="바닥글 개체 틀 4">
            <a:extLst>
              <a:ext uri="{FF2B5EF4-FFF2-40B4-BE49-F238E27FC236}">
                <a16:creationId xmlns:a16="http://schemas.microsoft.com/office/drawing/2014/main" id="{B9ACA2FF-811A-000B-0D51-B6F27E766DD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8EDEE4E-2F18-7E80-3E14-37EFFA1E75B2}"/>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85133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05AC1B-8EB0-4D95-A459-A6A6FE341ED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AC15F57-2BE5-6A03-902D-278BDABA8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CC02BEC-B1BF-7AFD-3DA0-957D916C4568}"/>
              </a:ext>
            </a:extLst>
          </p:cNvPr>
          <p:cNvSpPr>
            <a:spLocks noGrp="1"/>
          </p:cNvSpPr>
          <p:nvPr>
            <p:ph type="dt" sz="half" idx="10"/>
          </p:nvPr>
        </p:nvSpPr>
        <p:spPr/>
        <p:txBody>
          <a:bodyPr/>
          <a:lstStyle/>
          <a:p>
            <a:fld id="{A0CB8CDE-A263-4209-A3D7-E80A82A08E9C}" type="datetimeFigureOut">
              <a:rPr lang="ko-KR" altLang="en-US" smtClean="0"/>
              <a:t>2022-05-29</a:t>
            </a:fld>
            <a:endParaRPr lang="ko-KR" altLang="en-US"/>
          </a:p>
        </p:txBody>
      </p:sp>
      <p:sp>
        <p:nvSpPr>
          <p:cNvPr id="5" name="바닥글 개체 틀 4">
            <a:extLst>
              <a:ext uri="{FF2B5EF4-FFF2-40B4-BE49-F238E27FC236}">
                <a16:creationId xmlns:a16="http://schemas.microsoft.com/office/drawing/2014/main" id="{1EB107A3-6364-586B-8250-F036C780392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12BD4F3-3334-7474-E6B7-060743B3AF5A}"/>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635880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06676F-1D6A-7C68-C07F-A73A13E7940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21852F4-55DB-D994-F9AD-7FD0B71A4DF8}"/>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9C98412-C565-D09A-C234-806C3F634D8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5019D070-D150-F491-AC5C-C575EA4A65D0}"/>
              </a:ext>
            </a:extLst>
          </p:cNvPr>
          <p:cNvSpPr>
            <a:spLocks noGrp="1"/>
          </p:cNvSpPr>
          <p:nvPr>
            <p:ph type="dt" sz="half" idx="10"/>
          </p:nvPr>
        </p:nvSpPr>
        <p:spPr/>
        <p:txBody>
          <a:bodyPr/>
          <a:lstStyle/>
          <a:p>
            <a:fld id="{A0CB8CDE-A263-4209-A3D7-E80A82A08E9C}" type="datetimeFigureOut">
              <a:rPr lang="ko-KR" altLang="en-US" smtClean="0"/>
              <a:t>2022-05-29</a:t>
            </a:fld>
            <a:endParaRPr lang="ko-KR" altLang="en-US"/>
          </a:p>
        </p:txBody>
      </p:sp>
      <p:sp>
        <p:nvSpPr>
          <p:cNvPr id="6" name="바닥글 개체 틀 5">
            <a:extLst>
              <a:ext uri="{FF2B5EF4-FFF2-40B4-BE49-F238E27FC236}">
                <a16:creationId xmlns:a16="http://schemas.microsoft.com/office/drawing/2014/main" id="{9D493B72-49CC-F0D9-CCF8-CC124330650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170D05E-F060-B87C-12A4-97944C9ED99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98899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F7BDD2-E422-ED16-31F7-84D63398BC9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524FC16-E73B-3A37-78A3-50E28E1334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C9DB2B86-4E79-C838-A79B-D6B7F9C7D2D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3AAAE4A-8073-C143-5D1F-905E85DF0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7C1B7CFC-1255-8F2C-A803-04C2AEC8F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55D1F2D-94FE-6992-F357-BEC8CC4CCCF4}"/>
              </a:ext>
            </a:extLst>
          </p:cNvPr>
          <p:cNvSpPr>
            <a:spLocks noGrp="1"/>
          </p:cNvSpPr>
          <p:nvPr>
            <p:ph type="dt" sz="half" idx="10"/>
          </p:nvPr>
        </p:nvSpPr>
        <p:spPr/>
        <p:txBody>
          <a:bodyPr/>
          <a:lstStyle/>
          <a:p>
            <a:fld id="{A0CB8CDE-A263-4209-A3D7-E80A82A08E9C}" type="datetimeFigureOut">
              <a:rPr lang="ko-KR" altLang="en-US" smtClean="0"/>
              <a:t>2022-05-29</a:t>
            </a:fld>
            <a:endParaRPr lang="ko-KR" altLang="en-US"/>
          </a:p>
        </p:txBody>
      </p:sp>
      <p:sp>
        <p:nvSpPr>
          <p:cNvPr id="8" name="바닥글 개체 틀 7">
            <a:extLst>
              <a:ext uri="{FF2B5EF4-FFF2-40B4-BE49-F238E27FC236}">
                <a16:creationId xmlns:a16="http://schemas.microsoft.com/office/drawing/2014/main" id="{A75C9C4F-7123-D650-9861-0E544126D53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7D8E7EA-E66D-C03C-61D8-B3C4768CA26A}"/>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8175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CBB09B-C1F9-8376-E9E6-62BC579199E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8E3EB26-71C7-EA98-7BC9-B31D3F1CE78A}"/>
              </a:ext>
            </a:extLst>
          </p:cNvPr>
          <p:cNvSpPr>
            <a:spLocks noGrp="1"/>
          </p:cNvSpPr>
          <p:nvPr>
            <p:ph type="dt" sz="half" idx="10"/>
          </p:nvPr>
        </p:nvSpPr>
        <p:spPr/>
        <p:txBody>
          <a:bodyPr/>
          <a:lstStyle/>
          <a:p>
            <a:fld id="{A0CB8CDE-A263-4209-A3D7-E80A82A08E9C}" type="datetimeFigureOut">
              <a:rPr lang="ko-KR" altLang="en-US" smtClean="0"/>
              <a:t>2022-05-29</a:t>
            </a:fld>
            <a:endParaRPr lang="ko-KR" altLang="en-US"/>
          </a:p>
        </p:txBody>
      </p:sp>
      <p:sp>
        <p:nvSpPr>
          <p:cNvPr id="4" name="바닥글 개체 틀 3">
            <a:extLst>
              <a:ext uri="{FF2B5EF4-FFF2-40B4-BE49-F238E27FC236}">
                <a16:creationId xmlns:a16="http://schemas.microsoft.com/office/drawing/2014/main" id="{00309DB9-155C-E1B0-76B2-44AD644475D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194EFF3A-09BF-635C-99C8-05B7A5DCED0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821146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7545317-BD0F-8BAF-D88F-D38657CEB6B7}"/>
              </a:ext>
            </a:extLst>
          </p:cNvPr>
          <p:cNvSpPr>
            <a:spLocks noGrp="1"/>
          </p:cNvSpPr>
          <p:nvPr>
            <p:ph type="dt" sz="half" idx="10"/>
          </p:nvPr>
        </p:nvSpPr>
        <p:spPr/>
        <p:txBody>
          <a:bodyPr/>
          <a:lstStyle/>
          <a:p>
            <a:fld id="{A0CB8CDE-A263-4209-A3D7-E80A82A08E9C}" type="datetimeFigureOut">
              <a:rPr lang="ko-KR" altLang="en-US" smtClean="0"/>
              <a:t>2022-05-29</a:t>
            </a:fld>
            <a:endParaRPr lang="ko-KR" altLang="en-US"/>
          </a:p>
        </p:txBody>
      </p:sp>
      <p:sp>
        <p:nvSpPr>
          <p:cNvPr id="3" name="바닥글 개체 틀 2">
            <a:extLst>
              <a:ext uri="{FF2B5EF4-FFF2-40B4-BE49-F238E27FC236}">
                <a16:creationId xmlns:a16="http://schemas.microsoft.com/office/drawing/2014/main" id="{82872FB8-5D8A-6B4C-EC70-33B89A28DE5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8652969-4978-1825-6787-4C3FD5BD1C1F}"/>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0881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2D4924-A9BC-0F97-A8FE-56FF9D9FD4B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5A71FAB1-B4FA-DA84-CC70-BDD78C1FBE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8CFEA91-F2CA-031A-3BE5-BA5F4923E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623E827-9119-4DF4-925F-1BC6BB144BEF}"/>
              </a:ext>
            </a:extLst>
          </p:cNvPr>
          <p:cNvSpPr>
            <a:spLocks noGrp="1"/>
          </p:cNvSpPr>
          <p:nvPr>
            <p:ph type="dt" sz="half" idx="10"/>
          </p:nvPr>
        </p:nvSpPr>
        <p:spPr/>
        <p:txBody>
          <a:bodyPr/>
          <a:lstStyle/>
          <a:p>
            <a:fld id="{A0CB8CDE-A263-4209-A3D7-E80A82A08E9C}" type="datetimeFigureOut">
              <a:rPr lang="ko-KR" altLang="en-US" smtClean="0"/>
              <a:t>2022-05-29</a:t>
            </a:fld>
            <a:endParaRPr lang="ko-KR" altLang="en-US"/>
          </a:p>
        </p:txBody>
      </p:sp>
      <p:sp>
        <p:nvSpPr>
          <p:cNvPr id="6" name="바닥글 개체 틀 5">
            <a:extLst>
              <a:ext uri="{FF2B5EF4-FFF2-40B4-BE49-F238E27FC236}">
                <a16:creationId xmlns:a16="http://schemas.microsoft.com/office/drawing/2014/main" id="{7ABA1DFB-3A77-7FDC-7418-27214B267FC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CF21D7C-1D9D-4E05-6150-4761354A3675}"/>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1390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D79FC6-74C8-2269-1423-F0A14D10072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DFB9EAC-1D83-97CE-8271-C9F3C28A7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5C14FB2-E919-9612-EFE3-A61F314FB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052A7FB-F833-109E-19ED-6C11D2C8F5CE}"/>
              </a:ext>
            </a:extLst>
          </p:cNvPr>
          <p:cNvSpPr>
            <a:spLocks noGrp="1"/>
          </p:cNvSpPr>
          <p:nvPr>
            <p:ph type="dt" sz="half" idx="10"/>
          </p:nvPr>
        </p:nvSpPr>
        <p:spPr/>
        <p:txBody>
          <a:bodyPr/>
          <a:lstStyle/>
          <a:p>
            <a:fld id="{A0CB8CDE-A263-4209-A3D7-E80A82A08E9C}" type="datetimeFigureOut">
              <a:rPr lang="ko-KR" altLang="en-US" smtClean="0"/>
              <a:t>2022-05-29</a:t>
            </a:fld>
            <a:endParaRPr lang="ko-KR" altLang="en-US"/>
          </a:p>
        </p:txBody>
      </p:sp>
      <p:sp>
        <p:nvSpPr>
          <p:cNvPr id="6" name="바닥글 개체 틀 5">
            <a:extLst>
              <a:ext uri="{FF2B5EF4-FFF2-40B4-BE49-F238E27FC236}">
                <a16:creationId xmlns:a16="http://schemas.microsoft.com/office/drawing/2014/main" id="{A306A041-B7F6-1232-13F3-7D8F83FD9C7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BA3869A-995D-DD4F-F0CE-26C10C7D4F8F}"/>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12241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alpha val="20000"/>
          </a:schemeClr>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CD8B7BB-DBC0-03A6-8F32-42DA39118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625357D-8801-E557-B5C6-FEAF3AA79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92BB59B-8C9D-39DE-CB53-B662250CDF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B8CDE-A263-4209-A3D7-E80A82A08E9C}" type="datetimeFigureOut">
              <a:rPr lang="ko-KR" altLang="en-US" smtClean="0"/>
              <a:t>2022-05-29</a:t>
            </a:fld>
            <a:endParaRPr lang="ko-KR" altLang="en-US"/>
          </a:p>
        </p:txBody>
      </p:sp>
      <p:sp>
        <p:nvSpPr>
          <p:cNvPr id="5" name="바닥글 개체 틀 4">
            <a:extLst>
              <a:ext uri="{FF2B5EF4-FFF2-40B4-BE49-F238E27FC236}">
                <a16:creationId xmlns:a16="http://schemas.microsoft.com/office/drawing/2014/main" id="{3E5A9687-C995-379E-F3FE-B2391AF346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FE32C97-EBC2-FB23-F876-FE2AAC6776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943343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0.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0.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290.png"/><Relationship Id="rId4" Type="http://schemas.openxmlformats.org/officeDocument/2006/relationships/image" Target="../media/image26.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gif"/><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1306382" y="2194044"/>
            <a:ext cx="9579226" cy="1481463"/>
          </a:xfrm>
          <a:ln w="38100">
            <a:noFill/>
          </a:ln>
        </p:spPr>
        <p:txBody>
          <a:bodyPr anchor="ctr">
            <a:noAutofit/>
          </a:bodyPr>
          <a:lstStyle/>
          <a:p>
            <a:pPr>
              <a:lnSpc>
                <a:spcPct val="100000"/>
              </a:lnSpc>
            </a:pPr>
            <a:r>
              <a:rPr lang="en-US" altLang="ko-KR" sz="4400" b="1" dirty="0">
                <a:effectLst>
                  <a:outerShdw blurRad="50800" dist="50800" dir="5400000" algn="t" rotWithShape="0">
                    <a:prstClr val="black">
                      <a:alpha val="40000"/>
                    </a:prstClr>
                  </a:outerShdw>
                </a:effectLst>
                <a:latin typeface="Microsoft GothicNeo" panose="020B0500000101010101" pitchFamily="50" charset="-127"/>
                <a:ea typeface="Microsoft GothicNeo" panose="020B0500000101010101" pitchFamily="50" charset="-127"/>
                <a:cs typeface="Microsoft GothicNeo" panose="020B0500000101010101" pitchFamily="50" charset="-127"/>
              </a:rPr>
              <a:t>Learning to Localize Sound Source in Visual Scenes</a:t>
            </a:r>
          </a:p>
        </p:txBody>
      </p:sp>
      <p:sp>
        <p:nvSpPr>
          <p:cNvPr id="4" name="TextBox 3">
            <a:extLst>
              <a:ext uri="{FF2B5EF4-FFF2-40B4-BE49-F238E27FC236}">
                <a16:creationId xmlns:a16="http://schemas.microsoft.com/office/drawing/2014/main" id="{5E2F97AE-2941-00DB-053C-2FC53EA618EF}"/>
              </a:ext>
            </a:extLst>
          </p:cNvPr>
          <p:cNvSpPr txBox="1">
            <a:spLocks/>
          </p:cNvSpPr>
          <p:nvPr/>
        </p:nvSpPr>
        <p:spPr>
          <a:xfrm>
            <a:off x="1724732" y="3675507"/>
            <a:ext cx="8742529" cy="785343"/>
          </a:xfrm>
          <a:prstGeom prst="rect">
            <a:avLst/>
          </a:prstGeom>
          <a:noFill/>
        </p:spPr>
        <p:txBody>
          <a:bodyPr wrap="square">
            <a:spAutoFit/>
          </a:bodyPr>
          <a:lstStyle/>
          <a:p>
            <a:pPr algn="ctr">
              <a:lnSpc>
                <a:spcPct val="150000"/>
              </a:lnSpc>
            </a:pPr>
            <a:r>
              <a:rPr lang="en-US" altLang="ko-KR" sz="1600" b="0" i="0" dirty="0">
                <a:solidFill>
                  <a:schemeClr val="bg1">
                    <a:lumMod val="65000"/>
                  </a:schemeClr>
                </a:solidFill>
                <a:effectLst/>
                <a:latin typeface="Arial" panose="020B0604020202020204" pitchFamily="34" charset="0"/>
              </a:rPr>
              <a:t>Arda </a:t>
            </a:r>
            <a:r>
              <a:rPr lang="en-US" altLang="ko-KR" sz="1600" b="0" i="0" dirty="0" err="1">
                <a:solidFill>
                  <a:schemeClr val="bg1">
                    <a:lumMod val="65000"/>
                  </a:schemeClr>
                </a:solidFill>
                <a:effectLst/>
                <a:latin typeface="Arial" panose="020B0604020202020204" pitchFamily="34" charset="0"/>
              </a:rPr>
              <a:t>Senocak</a:t>
            </a:r>
            <a:r>
              <a:rPr lang="en-US" altLang="ko-KR" sz="1600" b="0" i="0" dirty="0">
                <a:solidFill>
                  <a:schemeClr val="bg1">
                    <a:lumMod val="65000"/>
                  </a:schemeClr>
                </a:solidFill>
                <a:effectLst/>
                <a:latin typeface="Arial" panose="020B0604020202020204" pitchFamily="34" charset="0"/>
              </a:rPr>
              <a:t>, Tae-Hyun Oh, </a:t>
            </a:r>
            <a:r>
              <a:rPr lang="en-US" altLang="ko-KR" sz="1600" b="0" i="0" dirty="0" err="1">
                <a:solidFill>
                  <a:schemeClr val="bg1">
                    <a:lumMod val="65000"/>
                  </a:schemeClr>
                </a:solidFill>
                <a:effectLst/>
                <a:latin typeface="Arial" panose="020B0604020202020204" pitchFamily="34" charset="0"/>
              </a:rPr>
              <a:t>Junsik</a:t>
            </a:r>
            <a:r>
              <a:rPr lang="en-US" altLang="ko-KR" sz="1600" b="0" i="0" dirty="0">
                <a:solidFill>
                  <a:schemeClr val="bg1">
                    <a:lumMod val="65000"/>
                  </a:schemeClr>
                </a:solidFill>
                <a:effectLst/>
                <a:latin typeface="Arial" panose="020B0604020202020204" pitchFamily="34" charset="0"/>
              </a:rPr>
              <a:t> Kim, Ming-</a:t>
            </a:r>
            <a:r>
              <a:rPr lang="en-US" altLang="ko-KR" sz="1600" b="0" i="0" dirty="0" err="1">
                <a:solidFill>
                  <a:schemeClr val="bg1">
                    <a:lumMod val="65000"/>
                  </a:schemeClr>
                </a:solidFill>
                <a:effectLst/>
                <a:latin typeface="Arial" panose="020B0604020202020204" pitchFamily="34" charset="0"/>
              </a:rPr>
              <a:t>Hsuan</a:t>
            </a:r>
            <a:r>
              <a:rPr lang="en-US" altLang="ko-KR" sz="1600" b="0" i="0" dirty="0">
                <a:solidFill>
                  <a:schemeClr val="bg1">
                    <a:lumMod val="65000"/>
                  </a:schemeClr>
                </a:solidFill>
                <a:effectLst/>
                <a:latin typeface="Arial" panose="020B0604020202020204" pitchFamily="34" charset="0"/>
              </a:rPr>
              <a:t> Yang, In So </a:t>
            </a:r>
            <a:r>
              <a:rPr lang="en-US" altLang="ko-KR" sz="1600" b="0" i="0" dirty="0" err="1">
                <a:solidFill>
                  <a:schemeClr val="bg1">
                    <a:lumMod val="65000"/>
                  </a:schemeClr>
                </a:solidFill>
                <a:effectLst/>
                <a:latin typeface="Arial" panose="020B0604020202020204" pitchFamily="34" charset="0"/>
              </a:rPr>
              <a:t>Kweon</a:t>
            </a:r>
            <a:r>
              <a:rPr lang="en-US" altLang="ko-KR" sz="1600" b="0" i="0" dirty="0">
                <a:solidFill>
                  <a:schemeClr val="bg1">
                    <a:lumMod val="65000"/>
                  </a:schemeClr>
                </a:solidFill>
                <a:effectLst/>
                <a:latin typeface="Arial" panose="020B0604020202020204" pitchFamily="34" charset="0"/>
              </a:rPr>
              <a:t>. </a:t>
            </a:r>
            <a:r>
              <a:rPr lang="en-US" altLang="ko-KR" sz="1600" b="0" i="0" dirty="0" err="1">
                <a:solidFill>
                  <a:schemeClr val="bg1">
                    <a:lumMod val="65000"/>
                  </a:schemeClr>
                </a:solidFill>
                <a:effectLst/>
                <a:latin typeface="Arial" panose="020B0604020202020204" pitchFamily="34" charset="0"/>
              </a:rPr>
              <a:t>Senocak</a:t>
            </a:r>
            <a:r>
              <a:rPr lang="en-US" altLang="ko-KR" sz="1600" b="0" i="0" dirty="0">
                <a:solidFill>
                  <a:schemeClr val="bg1">
                    <a:lumMod val="65000"/>
                  </a:schemeClr>
                </a:solidFill>
                <a:effectLst/>
                <a:latin typeface="Arial" panose="020B0604020202020204" pitchFamily="34" charset="0"/>
              </a:rPr>
              <a:t>, Proceedings of the IEEE Conference on Computer Vision and Pattern Recognition. 2018.</a:t>
            </a:r>
            <a:endParaRPr lang="en-US" altLang="ko-KR" sz="1600" dirty="0">
              <a:solidFill>
                <a:schemeClr val="bg1">
                  <a:lumMod val="6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8629ADB3-39C7-15DE-5DF3-514A2974324E}"/>
              </a:ext>
            </a:extLst>
          </p:cNvPr>
          <p:cNvSpPr txBox="1">
            <a:spLocks/>
          </p:cNvSpPr>
          <p:nvPr/>
        </p:nvSpPr>
        <p:spPr>
          <a:xfrm>
            <a:off x="4873165" y="4572195"/>
            <a:ext cx="2445661" cy="646986"/>
          </a:xfrm>
          <a:prstGeom prst="roundRect">
            <a:avLst/>
          </a:prstGeom>
          <a:solidFill>
            <a:srgbClr val="B3C1E7">
              <a:alpha val="89804"/>
            </a:srgbClr>
          </a:solidFill>
        </p:spPr>
        <p:txBody>
          <a:bodyPr wrap="square" rtlCol="0">
            <a:spAutoFit/>
          </a:bodyPr>
          <a:lstStyle/>
          <a:p>
            <a:pPr algn="ctr"/>
            <a:r>
              <a:rPr lang="en-US" altLang="ko-KR" sz="1600" dirty="0">
                <a:solidFill>
                  <a:schemeClr val="bg1"/>
                </a:solidFill>
                <a:effectLst>
                  <a:outerShdw blurRad="50800" dist="38100" dir="2700000" algn="tl" rotWithShape="0">
                    <a:prstClr val="black">
                      <a:alpha val="40000"/>
                    </a:prstClr>
                  </a:outerShdw>
                </a:effectLst>
              </a:rPr>
              <a:t>Presenter</a:t>
            </a:r>
            <a:r>
              <a:rPr lang="ko-KR" altLang="en-US" sz="1600" dirty="0">
                <a:solidFill>
                  <a:schemeClr val="bg1"/>
                </a:solidFill>
                <a:effectLst>
                  <a:outerShdw blurRad="50800" dist="38100" dir="2700000" algn="tl" rotWithShape="0">
                    <a:prstClr val="black">
                      <a:alpha val="40000"/>
                    </a:prstClr>
                  </a:outerShdw>
                </a:effectLst>
              </a:rPr>
              <a:t>  </a:t>
            </a:r>
            <a:r>
              <a:rPr lang="en-US" altLang="ko-KR" sz="1600" dirty="0">
                <a:solidFill>
                  <a:schemeClr val="bg1"/>
                </a:solidFill>
                <a:effectLst>
                  <a:outerShdw blurRad="50800" dist="38100" dir="2700000" algn="tl" rotWithShape="0">
                    <a:prstClr val="black">
                      <a:alpha val="40000"/>
                    </a:prstClr>
                  </a:outerShdw>
                </a:effectLst>
              </a:rPr>
              <a:t>: </a:t>
            </a:r>
          </a:p>
          <a:p>
            <a:pPr algn="ctr"/>
            <a:r>
              <a:rPr lang="en-US" altLang="ko-KR" sz="1600" dirty="0">
                <a:solidFill>
                  <a:schemeClr val="bg1"/>
                </a:solidFill>
                <a:effectLst>
                  <a:outerShdw blurRad="50800" dist="38100" dir="2700000" algn="tl" rotWithShape="0">
                    <a:prstClr val="black">
                      <a:alpha val="40000"/>
                    </a:prstClr>
                  </a:outerShdw>
                </a:effectLst>
              </a:rPr>
              <a:t>Energy AI – Sohee Kim</a:t>
            </a:r>
            <a:endParaRPr lang="ko-KR" altLang="en-US" sz="16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30366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D70102A7-91DD-2199-C138-E6C3BF81C2D4}"/>
              </a:ext>
            </a:extLst>
          </p:cNvPr>
          <p:cNvSpPr txBox="1"/>
          <p:nvPr/>
        </p:nvSpPr>
        <p:spPr>
          <a:xfrm>
            <a:off x="1845468" y="1879610"/>
            <a:ext cx="8501063" cy="86979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rPr>
              <a:t>Attention mechanism philosophy</a:t>
            </a:r>
          </a:p>
          <a:p>
            <a:pPr marL="742950" lvl="1" indent="-285750">
              <a:lnSpc>
                <a:spcPct val="150000"/>
              </a:lnSpc>
              <a:buFont typeface="Arial" panose="020B0604020202020204" pitchFamily="34" charset="0"/>
              <a:buChar char="•"/>
            </a:pPr>
            <a:r>
              <a:rPr lang="en-US" altLang="ko-KR" dirty="0"/>
              <a:t>Interact with sound context and visual representation across spatial axes</a:t>
            </a:r>
          </a:p>
        </p:txBody>
      </p:sp>
      <p:sp>
        <p:nvSpPr>
          <p:cNvPr id="7" name="TextBox 6">
            <a:extLst>
              <a:ext uri="{FF2B5EF4-FFF2-40B4-BE49-F238E27FC236}">
                <a16:creationId xmlns:a16="http://schemas.microsoft.com/office/drawing/2014/main" id="{6BF83419-FFB7-E183-CDBE-D9EAF95FEC70}"/>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pic>
        <p:nvPicPr>
          <p:cNvPr id="4" name="그림 3">
            <a:extLst>
              <a:ext uri="{FF2B5EF4-FFF2-40B4-BE49-F238E27FC236}">
                <a16:creationId xmlns:a16="http://schemas.microsoft.com/office/drawing/2014/main" id="{9E21D2B0-517E-EBFD-3ECD-DF0CEC183CE7}"/>
              </a:ext>
            </a:extLst>
          </p:cNvPr>
          <p:cNvPicPr>
            <a:picLocks noChangeAspect="1"/>
          </p:cNvPicPr>
          <p:nvPr/>
        </p:nvPicPr>
        <p:blipFill>
          <a:blip r:embed="rId3"/>
          <a:stretch>
            <a:fillRect/>
          </a:stretch>
        </p:blipFill>
        <p:spPr>
          <a:xfrm>
            <a:off x="2228061" y="2749400"/>
            <a:ext cx="8047417" cy="3383573"/>
          </a:xfrm>
          <a:prstGeom prst="rect">
            <a:avLst/>
          </a:prstGeom>
        </p:spPr>
      </p:pic>
      <p:sp>
        <p:nvSpPr>
          <p:cNvPr id="8" name="TextBox 7">
            <a:extLst>
              <a:ext uri="{FF2B5EF4-FFF2-40B4-BE49-F238E27FC236}">
                <a16:creationId xmlns:a16="http://schemas.microsoft.com/office/drawing/2014/main" id="{87CF5F10-FE41-8724-6530-2F2FE0165AE5}"/>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9/25</a:t>
            </a:r>
            <a:endParaRPr lang="ko-KR" altLang="en-US" dirty="0">
              <a:solidFill>
                <a:schemeClr val="bg2">
                  <a:lumMod val="50000"/>
                </a:schemeClr>
              </a:solidFill>
            </a:endParaRPr>
          </a:p>
        </p:txBody>
      </p:sp>
      <p:sp>
        <p:nvSpPr>
          <p:cNvPr id="10" name="TextBox 9">
            <a:extLst>
              <a:ext uri="{FF2B5EF4-FFF2-40B4-BE49-F238E27FC236}">
                <a16:creationId xmlns:a16="http://schemas.microsoft.com/office/drawing/2014/main" id="{74255D97-BC2E-F0A5-7939-68348E84B790}"/>
              </a:ext>
            </a:extLst>
          </p:cNvPr>
          <p:cNvSpPr txBox="1"/>
          <p:nvPr/>
        </p:nvSpPr>
        <p:spPr>
          <a:xfrm>
            <a:off x="0" y="6374642"/>
            <a:ext cx="9428571" cy="523220"/>
          </a:xfrm>
          <a:prstGeom prst="rect">
            <a:avLst/>
          </a:prstGeom>
          <a:noFill/>
        </p:spPr>
        <p:txBody>
          <a:bodyPr wrap="square">
            <a:spAutoFit/>
          </a:bodyPr>
          <a:lstStyle/>
          <a:p>
            <a:r>
              <a:rPr lang="en-US" altLang="ko-KR" sz="1400" b="0" i="0" dirty="0">
                <a:solidFill>
                  <a:schemeClr val="bg1">
                    <a:lumMod val="65000"/>
                  </a:schemeClr>
                </a:solidFill>
                <a:effectLst/>
              </a:rPr>
              <a:t>Ref) Xu, Kelvin, et al. "Show, attend and tell: Neural image caption generation with visual attention." </a:t>
            </a:r>
          </a:p>
          <a:p>
            <a:r>
              <a:rPr lang="en-US" altLang="ko-KR" sz="1400" b="0" i="1" dirty="0">
                <a:solidFill>
                  <a:schemeClr val="bg1">
                    <a:lumMod val="65000"/>
                  </a:schemeClr>
                </a:solidFill>
                <a:effectLst/>
              </a:rPr>
              <a:t>International conference on machine learning</a:t>
            </a:r>
            <a:r>
              <a:rPr lang="en-US" altLang="ko-KR" sz="1400" b="0" i="0" dirty="0">
                <a:solidFill>
                  <a:schemeClr val="bg1">
                    <a:lumMod val="65000"/>
                  </a:schemeClr>
                </a:solidFill>
                <a:effectLst/>
              </a:rPr>
              <a:t>. PMLR, 2015.</a:t>
            </a:r>
            <a:endParaRPr lang="ko-KR" altLang="en-US" sz="1400" dirty="0">
              <a:solidFill>
                <a:schemeClr val="bg1">
                  <a:lumMod val="65000"/>
                </a:schemeClr>
              </a:solidFill>
            </a:endParaRPr>
          </a:p>
        </p:txBody>
      </p:sp>
    </p:spTree>
    <p:extLst>
      <p:ext uri="{BB962C8B-B14F-4D97-AF65-F5344CB8AC3E}">
        <p14:creationId xmlns:p14="http://schemas.microsoft.com/office/powerpoint/2010/main" val="23100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4" name="TextBox 3">
            <a:extLst>
              <a:ext uri="{FF2B5EF4-FFF2-40B4-BE49-F238E27FC236}">
                <a16:creationId xmlns:a16="http://schemas.microsoft.com/office/drawing/2014/main" id="{ADA092F3-D38A-7E58-7814-71B5F6943D3C}"/>
              </a:ext>
            </a:extLst>
          </p:cNvPr>
          <p:cNvSpPr txBox="1"/>
          <p:nvPr/>
        </p:nvSpPr>
        <p:spPr>
          <a:xfrm>
            <a:off x="567648" y="1465312"/>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Vision based sound localization within the unsupervised learning framework</a:t>
            </a:r>
            <a:endParaRPr lang="ko-KR" altLang="en-US" sz="2000" b="1" dirty="0">
              <a:solidFill>
                <a:srgbClr val="51647F"/>
              </a:solidFill>
            </a:endParaRPr>
          </a:p>
        </p:txBody>
      </p:sp>
      <p:sp>
        <p:nvSpPr>
          <p:cNvPr id="6" name="TextBox 5">
            <a:extLst>
              <a:ext uri="{FF2B5EF4-FFF2-40B4-BE49-F238E27FC236}">
                <a16:creationId xmlns:a16="http://schemas.microsoft.com/office/drawing/2014/main" id="{8A83BD88-01B7-7F44-FE0F-0727C739441B}"/>
              </a:ext>
            </a:extLst>
          </p:cNvPr>
          <p:cNvSpPr txBox="1"/>
          <p:nvPr/>
        </p:nvSpPr>
        <p:spPr>
          <a:xfrm>
            <a:off x="567648" y="2233149"/>
            <a:ext cx="4121775"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buNone/>
            </a:pPr>
            <a:r>
              <a:rPr lang="en-US" altLang="ko-KR" dirty="0"/>
              <a:t>&gt; Two-stream network architecture</a:t>
            </a:r>
            <a:endParaRPr lang="ko-KR" altLang="en-US" dirty="0"/>
          </a:p>
        </p:txBody>
      </p:sp>
      <p:pic>
        <p:nvPicPr>
          <p:cNvPr id="10" name="그림 9">
            <a:extLst>
              <a:ext uri="{FF2B5EF4-FFF2-40B4-BE49-F238E27FC236}">
                <a16:creationId xmlns:a16="http://schemas.microsoft.com/office/drawing/2014/main" id="{663F1A48-E073-C5C3-32BD-55F200712E88}"/>
              </a:ext>
            </a:extLst>
          </p:cNvPr>
          <p:cNvPicPr>
            <a:picLocks noChangeAspect="1"/>
          </p:cNvPicPr>
          <p:nvPr/>
        </p:nvPicPr>
        <p:blipFill>
          <a:blip r:embed="rId3"/>
          <a:stretch>
            <a:fillRect/>
          </a:stretch>
        </p:blipFill>
        <p:spPr>
          <a:xfrm>
            <a:off x="567648" y="2717183"/>
            <a:ext cx="8852504" cy="2996583"/>
          </a:xfrm>
          <a:prstGeom prst="rect">
            <a:avLst/>
          </a:prstGeom>
          <a:ln>
            <a:solidFill>
              <a:schemeClr val="tx2">
                <a:lumMod val="75000"/>
              </a:schemeClr>
            </a:solidFill>
          </a:ln>
        </p:spPr>
      </p:pic>
      <p:sp>
        <p:nvSpPr>
          <p:cNvPr id="8" name="TextBox 7">
            <a:extLst>
              <a:ext uri="{FF2B5EF4-FFF2-40B4-BE49-F238E27FC236}">
                <a16:creationId xmlns:a16="http://schemas.microsoft.com/office/drawing/2014/main" id="{03C2B0C1-2242-442E-57B5-DDDB756CA389}"/>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10/25</a:t>
            </a:r>
            <a:endParaRPr lang="ko-KR" altLang="en-US" dirty="0">
              <a:solidFill>
                <a:schemeClr val="bg2">
                  <a:lumMod val="50000"/>
                </a:schemeClr>
              </a:solidFill>
            </a:endParaRPr>
          </a:p>
        </p:txBody>
      </p:sp>
      <p:sp>
        <p:nvSpPr>
          <p:cNvPr id="12" name="TextBox 11">
            <a:extLst>
              <a:ext uri="{FF2B5EF4-FFF2-40B4-BE49-F238E27FC236}">
                <a16:creationId xmlns:a16="http://schemas.microsoft.com/office/drawing/2014/main" id="{0B296672-995A-17C0-11A5-948CB12C7525}"/>
              </a:ext>
            </a:extLst>
          </p:cNvPr>
          <p:cNvSpPr txBox="1"/>
          <p:nvPr/>
        </p:nvSpPr>
        <p:spPr>
          <a:xfrm>
            <a:off x="9420152" y="3553613"/>
            <a:ext cx="2339112" cy="1285288"/>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dirty="0">
                <a:solidFill>
                  <a:srgbClr val="E45656"/>
                </a:solidFill>
              </a:rPr>
              <a:t>Sound network</a:t>
            </a:r>
          </a:p>
          <a:p>
            <a:r>
              <a:rPr lang="en-US" altLang="ko-KR" dirty="0">
                <a:solidFill>
                  <a:srgbClr val="4466C4"/>
                </a:solidFill>
              </a:rPr>
              <a:t>Visual network</a:t>
            </a:r>
          </a:p>
          <a:p>
            <a:r>
              <a:rPr lang="en-US" altLang="ko-KR" dirty="0">
                <a:solidFill>
                  <a:srgbClr val="607796"/>
                </a:solidFill>
              </a:rPr>
              <a:t>Attention model</a:t>
            </a:r>
            <a:endParaRPr lang="ko-KR" altLang="en-US" dirty="0">
              <a:solidFill>
                <a:srgbClr val="607796"/>
              </a:solidFill>
            </a:endParaRPr>
          </a:p>
        </p:txBody>
      </p:sp>
    </p:spTree>
    <p:extLst>
      <p:ext uri="{BB962C8B-B14F-4D97-AF65-F5344CB8AC3E}">
        <p14:creationId xmlns:p14="http://schemas.microsoft.com/office/powerpoint/2010/main" val="47565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Proposed Algorithm</a:t>
            </a:r>
          </a:p>
        </p:txBody>
      </p:sp>
      <p:sp>
        <p:nvSpPr>
          <p:cNvPr id="4" name="TextBox 3">
            <a:extLst>
              <a:ext uri="{FF2B5EF4-FFF2-40B4-BE49-F238E27FC236}">
                <a16:creationId xmlns:a16="http://schemas.microsoft.com/office/drawing/2014/main" id="{ADA092F3-D38A-7E58-7814-71B5F6943D3C}"/>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E45656"/>
                </a:solidFill>
              </a:rPr>
              <a:t>Sound Network</a:t>
            </a:r>
            <a:endParaRPr lang="ko-KR" altLang="en-US" sz="2000" b="1" dirty="0">
              <a:solidFill>
                <a:srgbClr val="E45656"/>
              </a:solidFill>
            </a:endParaRPr>
          </a:p>
        </p:txBody>
      </p:sp>
      <p:sp>
        <p:nvSpPr>
          <p:cNvPr id="6" name="TextBox 5">
            <a:extLst>
              <a:ext uri="{FF2B5EF4-FFF2-40B4-BE49-F238E27FC236}">
                <a16:creationId xmlns:a16="http://schemas.microsoft.com/office/drawing/2014/main" id="{8A83BD88-01B7-7F44-FE0F-0727C739441B}"/>
              </a:ext>
            </a:extLst>
          </p:cNvPr>
          <p:cNvSpPr txBox="1"/>
          <p:nvPr/>
        </p:nvSpPr>
        <p:spPr>
          <a:xfrm>
            <a:off x="573576" y="1823251"/>
            <a:ext cx="9880112" cy="170078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dirty="0"/>
              <a:t>Capture the concept of sound</a:t>
            </a:r>
          </a:p>
          <a:p>
            <a:pPr>
              <a:buFont typeface="Arial" panose="020B0604020202020204" pitchFamily="34" charset="0"/>
              <a:buChar char="•"/>
            </a:pPr>
            <a:r>
              <a:rPr lang="en-US" altLang="ko-KR" dirty="0"/>
              <a:t>Convolutional module (</a:t>
            </a:r>
            <a:r>
              <a:rPr lang="en-US" altLang="ko-KR" dirty="0">
                <a:latin typeface="Bahnschrift Light" panose="020B0502040204020203" pitchFamily="34" charset="0"/>
              </a:rPr>
              <a:t>conv</a:t>
            </a:r>
            <a:r>
              <a:rPr lang="en-US" altLang="ko-KR" dirty="0"/>
              <a:t>), rectified linear unit (</a:t>
            </a:r>
            <a:r>
              <a:rPr lang="en-US" altLang="ko-KR" dirty="0">
                <a:latin typeface="Bahnschrift Light" panose="020B0502040204020203" pitchFamily="34" charset="0"/>
              </a:rPr>
              <a:t>ReLu</a:t>
            </a:r>
            <a:r>
              <a:rPr lang="en-US" altLang="ko-KR" dirty="0"/>
              <a:t>), pooling (</a:t>
            </a:r>
            <a:r>
              <a:rPr lang="en-US" altLang="ko-KR" dirty="0">
                <a:latin typeface="Bahnschrift Light" panose="020B0502040204020203" pitchFamily="34" charset="0"/>
              </a:rPr>
              <a:t>pool</a:t>
            </a:r>
            <a:r>
              <a:rPr lang="en-US" altLang="ko-KR" dirty="0"/>
              <a:t>) -&gt; stack </a:t>
            </a:r>
            <a:r>
              <a:rPr lang="en-US" altLang="ko-KR" dirty="0">
                <a:solidFill>
                  <a:srgbClr val="E45656"/>
                </a:solidFill>
              </a:rPr>
              <a:t>10 layers</a:t>
            </a:r>
          </a:p>
          <a:p>
            <a:pPr>
              <a:buFont typeface="Arial" panose="020B0604020202020204" pitchFamily="34" charset="0"/>
              <a:buChar char="•"/>
            </a:pPr>
            <a:r>
              <a:rPr lang="en-US" altLang="ko-KR" dirty="0"/>
              <a:t>1-D deep convolutional architecture : invariant to input length</a:t>
            </a:r>
          </a:p>
          <a:p>
            <a:pPr lvl="1"/>
            <a:r>
              <a:rPr lang="en-US" altLang="ko-KR" dirty="0"/>
              <a:t>Use </a:t>
            </a:r>
            <a:r>
              <a:rPr lang="en-US" altLang="ko-KR" dirty="0">
                <a:solidFill>
                  <a:srgbClr val="E45656"/>
                </a:solidFill>
              </a:rPr>
              <a:t>average pooling </a:t>
            </a:r>
            <a:r>
              <a:rPr lang="en-US" altLang="ko-KR" dirty="0"/>
              <a:t>over sliding windows</a:t>
            </a:r>
          </a:p>
        </p:txBody>
      </p:sp>
      <p:pic>
        <p:nvPicPr>
          <p:cNvPr id="5" name="그림 4">
            <a:extLst>
              <a:ext uri="{FF2B5EF4-FFF2-40B4-BE49-F238E27FC236}">
                <a16:creationId xmlns:a16="http://schemas.microsoft.com/office/drawing/2014/main" id="{0F5FDD73-FA22-92B4-C5D6-924590F1D98E}"/>
              </a:ext>
            </a:extLst>
          </p:cNvPr>
          <p:cNvPicPr>
            <a:picLocks noChangeAspect="1"/>
          </p:cNvPicPr>
          <p:nvPr/>
        </p:nvPicPr>
        <p:blipFill>
          <a:blip r:embed="rId3"/>
          <a:stretch>
            <a:fillRect/>
          </a:stretch>
        </p:blipFill>
        <p:spPr>
          <a:xfrm>
            <a:off x="6558710" y="127456"/>
            <a:ext cx="5404977" cy="1829592"/>
          </a:xfrm>
          <a:prstGeom prst="rect">
            <a:avLst/>
          </a:prstGeom>
          <a:ln>
            <a:solidFill>
              <a:schemeClr val="tx2">
                <a:lumMod val="60000"/>
                <a:lumOff val="40000"/>
              </a:schemeClr>
            </a:solidFill>
          </a:ln>
        </p:spPr>
      </p:pic>
      <p:sp>
        <p:nvSpPr>
          <p:cNvPr id="7" name="사각형: 둥근 모서리 6">
            <a:extLst>
              <a:ext uri="{FF2B5EF4-FFF2-40B4-BE49-F238E27FC236}">
                <a16:creationId xmlns:a16="http://schemas.microsoft.com/office/drawing/2014/main" id="{5D0AD262-CB2F-5E0D-33B4-8133AC5EE7A6}"/>
              </a:ext>
            </a:extLst>
          </p:cNvPr>
          <p:cNvSpPr/>
          <p:nvPr/>
        </p:nvSpPr>
        <p:spPr>
          <a:xfrm>
            <a:off x="8146131" y="816495"/>
            <a:ext cx="1895074" cy="1140554"/>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pic>
        <p:nvPicPr>
          <p:cNvPr id="10" name="Picture 2" descr="from soundnet">
            <a:extLst>
              <a:ext uri="{FF2B5EF4-FFF2-40B4-BE49-F238E27FC236}">
                <a16:creationId xmlns:a16="http://schemas.microsoft.com/office/drawing/2014/main" id="{B6111ECA-0C57-3EF9-34A0-D8CC1C3B5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1790" y="4419366"/>
            <a:ext cx="2504210" cy="13913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F54475D-3A81-5B63-146C-8E8919DB6F17}"/>
              </a:ext>
            </a:extLst>
          </p:cNvPr>
          <p:cNvSpPr txBox="1"/>
          <p:nvPr/>
        </p:nvSpPr>
        <p:spPr>
          <a:xfrm>
            <a:off x="4191273" y="4080812"/>
            <a:ext cx="1304967" cy="338554"/>
          </a:xfrm>
          <a:prstGeom prst="rect">
            <a:avLst/>
          </a:prstGeom>
          <a:noFill/>
        </p:spPr>
        <p:txBody>
          <a:bodyPr wrap="square">
            <a:spAutoFit/>
          </a:bodyPr>
          <a:lstStyle/>
          <a:p>
            <a:pPr algn="ctr"/>
            <a:r>
              <a:rPr lang="en-US" altLang="ko-KR" sz="1600" dirty="0"/>
              <a:t>SoundNet</a:t>
            </a:r>
            <a:endParaRPr lang="ko-KR" altLang="en-US" sz="1600" dirty="0"/>
          </a:p>
        </p:txBody>
      </p:sp>
      <p:sp>
        <p:nvSpPr>
          <p:cNvPr id="22" name="TextBox 21">
            <a:extLst>
              <a:ext uri="{FF2B5EF4-FFF2-40B4-BE49-F238E27FC236}">
                <a16:creationId xmlns:a16="http://schemas.microsoft.com/office/drawing/2014/main" id="{8C063F35-CDF2-D5BB-5DE3-62FACE091F98}"/>
              </a:ext>
            </a:extLst>
          </p:cNvPr>
          <p:cNvSpPr txBox="1"/>
          <p:nvPr/>
        </p:nvSpPr>
        <p:spPr>
          <a:xfrm>
            <a:off x="3415522" y="5810702"/>
            <a:ext cx="2856746" cy="584775"/>
          </a:xfrm>
          <a:prstGeom prst="rect">
            <a:avLst/>
          </a:prstGeom>
          <a:noFill/>
        </p:spPr>
        <p:txBody>
          <a:bodyPr wrap="square">
            <a:spAutoFit/>
          </a:bodyPr>
          <a:lstStyle/>
          <a:p>
            <a:pPr algn="ctr"/>
            <a:r>
              <a:rPr lang="en-US" altLang="ko-KR" sz="1600" dirty="0"/>
              <a:t>+ 1000filters + </a:t>
            </a:r>
            <a:r>
              <a:rPr lang="en-US" altLang="ko-KR" sz="1600" dirty="0">
                <a:solidFill>
                  <a:srgbClr val="E45656"/>
                </a:solidFill>
              </a:rPr>
              <a:t>Avg. Pooling</a:t>
            </a:r>
          </a:p>
          <a:p>
            <a:pPr algn="ctr"/>
            <a:r>
              <a:rPr lang="en-US" altLang="ko-KR" sz="1600" dirty="0"/>
              <a:t>(sliding window 20sec)</a:t>
            </a:r>
          </a:p>
        </p:txBody>
      </p:sp>
      <p:sp>
        <p:nvSpPr>
          <p:cNvPr id="25" name="사각형: 둥근 모서리 24">
            <a:extLst>
              <a:ext uri="{FF2B5EF4-FFF2-40B4-BE49-F238E27FC236}">
                <a16:creationId xmlns:a16="http://schemas.microsoft.com/office/drawing/2014/main" id="{44605FCF-F523-CDF8-E76A-48511F1ED72E}"/>
              </a:ext>
            </a:extLst>
          </p:cNvPr>
          <p:cNvSpPr/>
          <p:nvPr/>
        </p:nvSpPr>
        <p:spPr>
          <a:xfrm>
            <a:off x="3259675" y="3981031"/>
            <a:ext cx="3168166" cy="2450113"/>
          </a:xfrm>
          <a:prstGeom prst="roundRect">
            <a:avLst/>
          </a:prstGeom>
          <a:noFill/>
          <a:ln>
            <a:solidFill>
              <a:srgbClr val="F1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F6CD665C-9DD8-6997-9636-BAE59E58C95B}"/>
              </a:ext>
            </a:extLst>
          </p:cNvPr>
          <p:cNvSpPr txBox="1"/>
          <p:nvPr/>
        </p:nvSpPr>
        <p:spPr>
          <a:xfrm>
            <a:off x="3987861" y="3631759"/>
            <a:ext cx="1711789" cy="369332"/>
          </a:xfrm>
          <a:prstGeom prst="rect">
            <a:avLst/>
          </a:prstGeom>
          <a:noFill/>
        </p:spPr>
        <p:txBody>
          <a:bodyPr wrap="square">
            <a:spAutoFit/>
          </a:bodyPr>
          <a:lstStyle/>
          <a:p>
            <a:pPr algn="ctr"/>
            <a:r>
              <a:rPr lang="en-US" altLang="ko-KR" b="1" dirty="0">
                <a:solidFill>
                  <a:srgbClr val="F1A5A5"/>
                </a:solidFill>
                <a:latin typeface="Bahnschrift Light" panose="020B0502040204020203" pitchFamily="34" charset="0"/>
              </a:rPr>
              <a:t>conv1 </a:t>
            </a:r>
            <a:r>
              <a:rPr lang="en-US" altLang="ko-KR" b="1" dirty="0">
                <a:solidFill>
                  <a:srgbClr val="F1A5A5"/>
                </a:solidFill>
              </a:rPr>
              <a:t>~ </a:t>
            </a:r>
            <a:r>
              <a:rPr lang="en-US" altLang="ko-KR" b="1" dirty="0">
                <a:solidFill>
                  <a:srgbClr val="F1A5A5"/>
                </a:solidFill>
                <a:latin typeface="Bahnschrift Light" panose="020B0502040204020203" pitchFamily="34" charset="0"/>
              </a:rPr>
              <a:t>conv8</a:t>
            </a:r>
            <a:endParaRPr lang="ko-KR" altLang="en-US" b="1" dirty="0">
              <a:solidFill>
                <a:srgbClr val="F1A5A5"/>
              </a:solidFill>
              <a:latin typeface="Bahnschrift Light" panose="020B0502040204020203" pitchFamily="34" charset="0"/>
            </a:endParaRPr>
          </a:p>
        </p:txBody>
      </p:sp>
      <p:sp>
        <p:nvSpPr>
          <p:cNvPr id="28" name="TextBox 27">
            <a:extLst>
              <a:ext uri="{FF2B5EF4-FFF2-40B4-BE49-F238E27FC236}">
                <a16:creationId xmlns:a16="http://schemas.microsoft.com/office/drawing/2014/main" id="{016DC577-62E1-A797-DCB9-87ED05029C2D}"/>
              </a:ext>
            </a:extLst>
          </p:cNvPr>
          <p:cNvSpPr txBox="1"/>
          <p:nvPr/>
        </p:nvSpPr>
        <p:spPr>
          <a:xfrm>
            <a:off x="8394077" y="4374557"/>
            <a:ext cx="818635" cy="369332"/>
          </a:xfrm>
          <a:prstGeom prst="rect">
            <a:avLst/>
          </a:prstGeom>
          <a:noFill/>
        </p:spPr>
        <p:txBody>
          <a:bodyPr wrap="square">
            <a:spAutoFit/>
          </a:bodyPr>
          <a:lstStyle/>
          <a:p>
            <a:r>
              <a:rPr lang="en-US" altLang="ko-KR" b="1" dirty="0">
                <a:solidFill>
                  <a:srgbClr val="F1A5A5"/>
                </a:solidFill>
                <a:latin typeface="Bahnschrift Light" panose="020B0502040204020203" pitchFamily="34" charset="0"/>
              </a:rPr>
              <a:t>9, 10</a:t>
            </a:r>
            <a:r>
              <a:rPr lang="en-US" altLang="ko-KR" b="1" baseline="30000" dirty="0">
                <a:solidFill>
                  <a:srgbClr val="F1A5A5"/>
                </a:solidFill>
                <a:latin typeface="Bahnschrift Light" panose="020B0502040204020203" pitchFamily="34" charset="0"/>
              </a:rPr>
              <a:t>TH</a:t>
            </a:r>
            <a:r>
              <a:rPr lang="en-US" altLang="ko-KR" b="1" dirty="0">
                <a:solidFill>
                  <a:srgbClr val="F1A5A5"/>
                </a:solidFill>
                <a:latin typeface="Bahnschrift Light" panose="020B0502040204020203" pitchFamily="34" charset="0"/>
              </a:rPr>
              <a:t> </a:t>
            </a:r>
            <a:endParaRPr lang="ko-KR" altLang="en-US" b="1" dirty="0">
              <a:solidFill>
                <a:srgbClr val="F1A5A5"/>
              </a:solidFill>
              <a:latin typeface="Bahnschrift Light" panose="020B0502040204020203" pitchFamily="34" charset="0"/>
            </a:endParaRPr>
          </a:p>
        </p:txBody>
      </p:sp>
      <p:sp>
        <p:nvSpPr>
          <p:cNvPr id="29" name="화살표: 오른쪽 28">
            <a:extLst>
              <a:ext uri="{FF2B5EF4-FFF2-40B4-BE49-F238E27FC236}">
                <a16:creationId xmlns:a16="http://schemas.microsoft.com/office/drawing/2014/main" id="{D177969D-1F1D-63B6-FEBF-49CDBF46C424}"/>
              </a:ext>
            </a:extLst>
          </p:cNvPr>
          <p:cNvSpPr/>
          <p:nvPr/>
        </p:nvSpPr>
        <p:spPr>
          <a:xfrm>
            <a:off x="2846586" y="4918963"/>
            <a:ext cx="360113" cy="419124"/>
          </a:xfrm>
          <a:prstGeom prst="rightArrow">
            <a:avLst>
              <a:gd name="adj1" fmla="val 36250"/>
              <a:gd name="adj2" fmla="val 52275"/>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6886C6E8-990C-A18C-0C08-2549B91B90A4}"/>
              </a:ext>
            </a:extLst>
          </p:cNvPr>
          <p:cNvSpPr txBox="1"/>
          <p:nvPr/>
        </p:nvSpPr>
        <p:spPr>
          <a:xfrm>
            <a:off x="1251172" y="5594057"/>
            <a:ext cx="1668091" cy="369332"/>
          </a:xfrm>
          <a:prstGeom prst="rect">
            <a:avLst/>
          </a:prstGeom>
          <a:noFill/>
        </p:spPr>
        <p:txBody>
          <a:bodyPr wrap="square">
            <a:spAutoFit/>
          </a:bodyPr>
          <a:lstStyle/>
          <a:p>
            <a:pPr algn="ctr"/>
            <a:r>
              <a:rPr lang="en-US" altLang="ko-KR" dirty="0"/>
              <a:t>raw waveform</a:t>
            </a:r>
            <a:endParaRPr lang="ko-KR" altLang="en-US" dirty="0"/>
          </a:p>
        </p:txBody>
      </p:sp>
      <p:sp>
        <p:nvSpPr>
          <p:cNvPr id="37" name="사각형: 둥근 모서리 36">
            <a:extLst>
              <a:ext uri="{FF2B5EF4-FFF2-40B4-BE49-F238E27FC236}">
                <a16:creationId xmlns:a16="http://schemas.microsoft.com/office/drawing/2014/main" id="{F9D9C1FB-CBBD-53AE-3180-65FC3EBC7A42}"/>
              </a:ext>
            </a:extLst>
          </p:cNvPr>
          <p:cNvSpPr/>
          <p:nvPr/>
        </p:nvSpPr>
        <p:spPr>
          <a:xfrm>
            <a:off x="8221531" y="4743889"/>
            <a:ext cx="1163729" cy="769273"/>
          </a:xfrm>
          <a:prstGeom prst="roundRect">
            <a:avLst/>
          </a:prstGeom>
          <a:noFill/>
          <a:ln>
            <a:solidFill>
              <a:srgbClr val="F1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ReLu-Fc</a:t>
            </a:r>
          </a:p>
          <a:p>
            <a:pPr algn="ctr"/>
            <a:r>
              <a:rPr lang="en-US" altLang="ko-KR" sz="1600" dirty="0">
                <a:solidFill>
                  <a:schemeClr val="tx1"/>
                </a:solidFill>
              </a:rPr>
              <a:t>layers</a:t>
            </a:r>
            <a:endParaRPr lang="ko-KR" altLang="en-US" sz="1600" dirty="0">
              <a:solidFill>
                <a:schemeClr val="tx1"/>
              </a:solidFill>
            </a:endParaRPr>
          </a:p>
        </p:txBody>
      </p:sp>
      <p:sp>
        <p:nvSpPr>
          <p:cNvPr id="39" name="화살표: 오른쪽 38">
            <a:extLst>
              <a:ext uri="{FF2B5EF4-FFF2-40B4-BE49-F238E27FC236}">
                <a16:creationId xmlns:a16="http://schemas.microsoft.com/office/drawing/2014/main" id="{BA762ED0-419F-964D-3672-344322F4160B}"/>
              </a:ext>
            </a:extLst>
          </p:cNvPr>
          <p:cNvSpPr/>
          <p:nvPr/>
        </p:nvSpPr>
        <p:spPr>
          <a:xfrm>
            <a:off x="6475457" y="4977619"/>
            <a:ext cx="287753" cy="274830"/>
          </a:xfrm>
          <a:prstGeom prst="rightArrow">
            <a:avLst>
              <a:gd name="adj1" fmla="val 44489"/>
              <a:gd name="adj2" fmla="val 50359"/>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5D783E-FD74-950D-5F6D-6527ECF08036}"/>
                  </a:ext>
                </a:extLst>
              </p:cNvPr>
              <p:cNvSpPr txBox="1"/>
              <p:nvPr/>
            </p:nvSpPr>
            <p:spPr>
              <a:xfrm>
                <a:off x="6652258" y="4805977"/>
                <a:ext cx="1364876" cy="104644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2000" b="1" i="1" smtClean="0">
                              <a:solidFill>
                                <a:srgbClr val="E45656"/>
                              </a:solidFill>
                              <a:latin typeface="Cambria Math" panose="02040503050406030204" pitchFamily="18" charset="0"/>
                            </a:rPr>
                          </m:ctrlPr>
                        </m:sSubPr>
                        <m:e>
                          <m:r>
                            <a:rPr lang="en-US" altLang="ko-KR" sz="2000" b="1" i="1" smtClean="0">
                              <a:solidFill>
                                <a:srgbClr val="E45656"/>
                              </a:solidFill>
                              <a:latin typeface="Cambria Math" panose="02040503050406030204" pitchFamily="18" charset="0"/>
                            </a:rPr>
                            <m:t>𝒇</m:t>
                          </m:r>
                        </m:e>
                        <m:sub>
                          <m:r>
                            <a:rPr lang="en-US" altLang="ko-KR" sz="2000" b="1" i="1" smtClean="0">
                              <a:solidFill>
                                <a:srgbClr val="E45656"/>
                              </a:solidFill>
                              <a:latin typeface="Cambria Math" panose="02040503050406030204" pitchFamily="18" charset="0"/>
                            </a:rPr>
                            <m:t>𝒔</m:t>
                          </m:r>
                        </m:sub>
                      </m:sSub>
                    </m:oMath>
                  </m:oMathPara>
                </a14:m>
                <a:endParaRPr lang="en-US" altLang="ko-KR" b="1" dirty="0">
                  <a:solidFill>
                    <a:srgbClr val="E45656"/>
                  </a:solidFill>
                </a:endParaRPr>
              </a:p>
              <a:p>
                <a:pPr algn="ctr"/>
                <a:r>
                  <a:rPr lang="en-US" altLang="ko-KR" sz="1400" dirty="0">
                    <a:solidFill>
                      <a:srgbClr val="F1A5A5"/>
                    </a:solidFill>
                  </a:rPr>
                  <a:t>(1000-D)</a:t>
                </a:r>
                <a:br>
                  <a:rPr lang="en-US" altLang="ko-KR" sz="1400" dirty="0">
                    <a:solidFill>
                      <a:srgbClr val="E45656"/>
                    </a:solidFill>
                  </a:rPr>
                </a:br>
                <a:r>
                  <a:rPr lang="en-US" altLang="ko-KR" sz="1400" dirty="0">
                    <a:solidFill>
                      <a:srgbClr val="F1A5A5"/>
                    </a:solidFill>
                  </a:rPr>
                  <a:t>sound representation</a:t>
                </a:r>
                <a:endParaRPr lang="ko-KR" altLang="en-US" sz="1400" dirty="0">
                  <a:solidFill>
                    <a:srgbClr val="F1A5A5"/>
                  </a:solidFill>
                </a:endParaRPr>
              </a:p>
            </p:txBody>
          </p:sp>
        </mc:Choice>
        <mc:Fallback xmlns="">
          <p:sp>
            <p:nvSpPr>
              <p:cNvPr id="40" name="TextBox 39">
                <a:extLst>
                  <a:ext uri="{FF2B5EF4-FFF2-40B4-BE49-F238E27FC236}">
                    <a16:creationId xmlns:a16="http://schemas.microsoft.com/office/drawing/2014/main" id="{2B5D783E-FD74-950D-5F6D-6527ECF08036}"/>
                  </a:ext>
                </a:extLst>
              </p:cNvPr>
              <p:cNvSpPr txBox="1">
                <a:spLocks noRot="1" noChangeAspect="1" noMove="1" noResize="1" noEditPoints="1" noAdjustHandles="1" noChangeArrowheads="1" noChangeShapeType="1" noTextEdit="1"/>
              </p:cNvSpPr>
              <p:nvPr/>
            </p:nvSpPr>
            <p:spPr>
              <a:xfrm>
                <a:off x="6652258" y="4805977"/>
                <a:ext cx="1364876" cy="1046440"/>
              </a:xfrm>
              <a:prstGeom prst="rect">
                <a:avLst/>
              </a:prstGeom>
              <a:blipFill>
                <a:blip r:embed="rId6"/>
                <a:stretch>
                  <a:fillRect l="-893" r="-446" b="-5233"/>
                </a:stretch>
              </a:blipFill>
            </p:spPr>
            <p:txBody>
              <a:bodyPr/>
              <a:lstStyle/>
              <a:p>
                <a:r>
                  <a:rPr lang="ko-KR" altLang="en-US">
                    <a:noFill/>
                  </a:rPr>
                  <a:t> </a:t>
                </a:r>
              </a:p>
            </p:txBody>
          </p:sp>
        </mc:Fallback>
      </mc:AlternateContent>
      <p:sp>
        <p:nvSpPr>
          <p:cNvPr id="41" name="화살표: 오른쪽 40">
            <a:extLst>
              <a:ext uri="{FF2B5EF4-FFF2-40B4-BE49-F238E27FC236}">
                <a16:creationId xmlns:a16="http://schemas.microsoft.com/office/drawing/2014/main" id="{395F0B96-FDDA-AF8D-6FBE-D99FA15FA058}"/>
              </a:ext>
            </a:extLst>
          </p:cNvPr>
          <p:cNvSpPr/>
          <p:nvPr/>
        </p:nvSpPr>
        <p:spPr>
          <a:xfrm>
            <a:off x="7903966" y="4973729"/>
            <a:ext cx="287753" cy="274830"/>
          </a:xfrm>
          <a:prstGeom prst="rightArrow">
            <a:avLst>
              <a:gd name="adj1" fmla="val 44489"/>
              <a:gd name="adj2" fmla="val 50359"/>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0F864F2-2B95-9D17-D6F4-D1619518AA71}"/>
                  </a:ext>
                </a:extLst>
              </p:cNvPr>
              <p:cNvSpPr txBox="1"/>
              <p:nvPr/>
            </p:nvSpPr>
            <p:spPr>
              <a:xfrm>
                <a:off x="9888306" y="4805977"/>
                <a:ext cx="1163729" cy="104644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2000" b="1" i="1" smtClean="0">
                          <a:solidFill>
                            <a:srgbClr val="E45656"/>
                          </a:solidFill>
                          <a:latin typeface="Cambria Math" panose="02040503050406030204" pitchFamily="18" charset="0"/>
                        </a:rPr>
                        <m:t>𝒉</m:t>
                      </m:r>
                    </m:oMath>
                  </m:oMathPara>
                </a14:m>
                <a:endParaRPr lang="en-US" altLang="ko-KR" sz="2000" b="1" dirty="0">
                  <a:solidFill>
                    <a:srgbClr val="E45656"/>
                  </a:solidFill>
                </a:endParaRPr>
              </a:p>
              <a:p>
                <a:pPr algn="ctr"/>
                <a:r>
                  <a:rPr lang="en-US" altLang="ko-KR" sz="1400" dirty="0">
                    <a:solidFill>
                      <a:srgbClr val="F1A5A5"/>
                    </a:solidFill>
                  </a:rPr>
                  <a:t>(512-D)</a:t>
                </a:r>
              </a:p>
              <a:p>
                <a:pPr algn="ctr"/>
                <a:r>
                  <a:rPr lang="en-US" altLang="ko-KR" sz="1400" dirty="0">
                    <a:solidFill>
                      <a:srgbClr val="F1A5A5"/>
                    </a:solidFill>
                  </a:rPr>
                  <a:t>sound embedding</a:t>
                </a:r>
                <a:endParaRPr lang="ko-KR" altLang="en-US" sz="1400" dirty="0">
                  <a:solidFill>
                    <a:srgbClr val="F1A5A5"/>
                  </a:solidFill>
                </a:endParaRPr>
              </a:p>
            </p:txBody>
          </p:sp>
        </mc:Choice>
        <mc:Fallback xmlns="">
          <p:sp>
            <p:nvSpPr>
              <p:cNvPr id="43" name="TextBox 42">
                <a:extLst>
                  <a:ext uri="{FF2B5EF4-FFF2-40B4-BE49-F238E27FC236}">
                    <a16:creationId xmlns:a16="http://schemas.microsoft.com/office/drawing/2014/main" id="{D0F864F2-2B95-9D17-D6F4-D1619518AA71}"/>
                  </a:ext>
                </a:extLst>
              </p:cNvPr>
              <p:cNvSpPr txBox="1">
                <a:spLocks noRot="1" noChangeAspect="1" noMove="1" noResize="1" noEditPoints="1" noAdjustHandles="1" noChangeArrowheads="1" noChangeShapeType="1" noTextEdit="1"/>
              </p:cNvSpPr>
              <p:nvPr/>
            </p:nvSpPr>
            <p:spPr>
              <a:xfrm>
                <a:off x="9888306" y="4805977"/>
                <a:ext cx="1163729" cy="1046440"/>
              </a:xfrm>
              <a:prstGeom prst="rect">
                <a:avLst/>
              </a:prstGeom>
              <a:blipFill>
                <a:blip r:embed="rId7"/>
                <a:stretch>
                  <a:fillRect b="-5233"/>
                </a:stretch>
              </a:blipFill>
            </p:spPr>
            <p:txBody>
              <a:bodyPr/>
              <a:lstStyle/>
              <a:p>
                <a:r>
                  <a:rPr lang="ko-KR" altLang="en-US">
                    <a:noFill/>
                  </a:rPr>
                  <a:t> </a:t>
                </a:r>
              </a:p>
            </p:txBody>
          </p:sp>
        </mc:Fallback>
      </mc:AlternateContent>
      <p:sp>
        <p:nvSpPr>
          <p:cNvPr id="44" name="화살표: 오른쪽 43">
            <a:extLst>
              <a:ext uri="{FF2B5EF4-FFF2-40B4-BE49-F238E27FC236}">
                <a16:creationId xmlns:a16="http://schemas.microsoft.com/office/drawing/2014/main" id="{284550A9-32DA-E249-F026-866B261CB907}"/>
              </a:ext>
            </a:extLst>
          </p:cNvPr>
          <p:cNvSpPr/>
          <p:nvPr/>
        </p:nvSpPr>
        <p:spPr>
          <a:xfrm>
            <a:off x="9528193" y="4922105"/>
            <a:ext cx="360113" cy="419124"/>
          </a:xfrm>
          <a:prstGeom prst="rightArrow">
            <a:avLst>
              <a:gd name="adj1" fmla="val 36250"/>
              <a:gd name="adj2" fmla="val 52275"/>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8D89AF92-7A5E-013F-0CF3-9C77C6ECAA88}"/>
              </a:ext>
            </a:extLst>
          </p:cNvPr>
          <p:cNvSpPr txBox="1"/>
          <p:nvPr/>
        </p:nvSpPr>
        <p:spPr>
          <a:xfrm>
            <a:off x="10004443" y="4320152"/>
            <a:ext cx="931454" cy="369332"/>
          </a:xfrm>
          <a:prstGeom prst="rect">
            <a:avLst/>
          </a:prstGeom>
          <a:noFill/>
        </p:spPr>
        <p:txBody>
          <a:bodyPr wrap="square">
            <a:spAutoFit/>
          </a:bodyPr>
          <a:lstStyle/>
          <a:p>
            <a:pPr algn="ctr"/>
            <a:r>
              <a:rPr lang="en-US" altLang="ko-KR" b="1" dirty="0">
                <a:solidFill>
                  <a:srgbClr val="DC2424"/>
                </a:solidFill>
                <a:latin typeface="Bahnschrift Light" panose="020B0502040204020203" pitchFamily="34" charset="0"/>
              </a:rPr>
              <a:t>Output</a:t>
            </a:r>
            <a:endParaRPr lang="ko-KR" altLang="en-US" b="1" dirty="0">
              <a:solidFill>
                <a:srgbClr val="DC2424"/>
              </a:solidFill>
              <a:latin typeface="Bahnschrift Light" panose="020B0502040204020203" pitchFamily="34" charset="0"/>
            </a:endParaRPr>
          </a:p>
        </p:txBody>
      </p:sp>
      <p:sp>
        <p:nvSpPr>
          <p:cNvPr id="46" name="TextBox 45">
            <a:extLst>
              <a:ext uri="{FF2B5EF4-FFF2-40B4-BE49-F238E27FC236}">
                <a16:creationId xmlns:a16="http://schemas.microsoft.com/office/drawing/2014/main" id="{28E1D1F4-BFD5-D312-9855-1F1632EBFADD}"/>
              </a:ext>
            </a:extLst>
          </p:cNvPr>
          <p:cNvSpPr txBox="1"/>
          <p:nvPr/>
        </p:nvSpPr>
        <p:spPr>
          <a:xfrm>
            <a:off x="1689012" y="4316144"/>
            <a:ext cx="792410" cy="369332"/>
          </a:xfrm>
          <a:prstGeom prst="rect">
            <a:avLst/>
          </a:prstGeom>
          <a:noFill/>
        </p:spPr>
        <p:txBody>
          <a:bodyPr wrap="square">
            <a:spAutoFit/>
          </a:bodyPr>
          <a:lstStyle/>
          <a:p>
            <a:pPr algn="ctr"/>
            <a:r>
              <a:rPr lang="en-US" altLang="ko-KR" b="1" dirty="0">
                <a:solidFill>
                  <a:srgbClr val="DC2424"/>
                </a:solidFill>
                <a:latin typeface="Bahnschrift Light" panose="020B0502040204020203" pitchFamily="34" charset="0"/>
              </a:rPr>
              <a:t>Input</a:t>
            </a:r>
            <a:endParaRPr lang="ko-KR" altLang="en-US" b="1" dirty="0">
              <a:solidFill>
                <a:srgbClr val="DC2424"/>
              </a:solidFill>
              <a:latin typeface="Bahnschrift Light" panose="020B0502040204020203" pitchFamily="34" charset="0"/>
            </a:endParaRPr>
          </a:p>
        </p:txBody>
      </p:sp>
      <p:sp>
        <p:nvSpPr>
          <p:cNvPr id="26" name="TextBox 25">
            <a:extLst>
              <a:ext uri="{FF2B5EF4-FFF2-40B4-BE49-F238E27FC236}">
                <a16:creationId xmlns:a16="http://schemas.microsoft.com/office/drawing/2014/main" id="{08861759-9240-26CB-B7D2-818A66D2FDA2}"/>
              </a:ext>
            </a:extLst>
          </p:cNvPr>
          <p:cNvSpPr txBox="1"/>
          <p:nvPr/>
        </p:nvSpPr>
        <p:spPr>
          <a:xfrm>
            <a:off x="11320670" y="6485918"/>
            <a:ext cx="871330" cy="369332"/>
          </a:xfrm>
          <a:prstGeom prst="rect">
            <a:avLst/>
          </a:prstGeom>
          <a:noFill/>
        </p:spPr>
        <p:txBody>
          <a:bodyPr wrap="square" rtlCol="0">
            <a:spAutoFit/>
          </a:bodyPr>
          <a:lstStyle/>
          <a:p>
            <a:pPr algn="r"/>
            <a:r>
              <a:rPr lang="en-US" altLang="ko-KR" dirty="0">
                <a:solidFill>
                  <a:schemeClr val="bg2">
                    <a:lumMod val="50000"/>
                  </a:schemeClr>
                </a:solidFill>
              </a:rPr>
              <a:t>11/25</a:t>
            </a:r>
            <a:endParaRPr lang="ko-KR" altLang="en-US" dirty="0">
              <a:solidFill>
                <a:schemeClr val="bg2">
                  <a:lumMod val="50000"/>
                </a:schemeClr>
              </a:solidFill>
            </a:endParaRPr>
          </a:p>
        </p:txBody>
      </p:sp>
      <p:pic>
        <p:nvPicPr>
          <p:cNvPr id="30" name="그림 29">
            <a:extLst>
              <a:ext uri="{FF2B5EF4-FFF2-40B4-BE49-F238E27FC236}">
                <a16:creationId xmlns:a16="http://schemas.microsoft.com/office/drawing/2014/main" id="{8870F408-7B65-05A1-3378-5AAAA52DEFE2}"/>
              </a:ext>
            </a:extLst>
          </p:cNvPr>
          <p:cNvPicPr>
            <a:picLocks noChangeAspect="1"/>
          </p:cNvPicPr>
          <p:nvPr/>
        </p:nvPicPr>
        <p:blipFill rotWithShape="1">
          <a:blip r:embed="rId8">
            <a:extLst>
              <a:ext uri="{28A0092B-C50C-407E-A947-70E740481C1C}">
                <a14:useLocalDpi xmlns:a14="http://schemas.microsoft.com/office/drawing/2010/main" val="0"/>
              </a:ext>
            </a:extLst>
          </a:blip>
          <a:srcRect r="32804"/>
          <a:stretch/>
        </p:blipFill>
        <p:spPr>
          <a:xfrm>
            <a:off x="1509756" y="4743889"/>
            <a:ext cx="1141233" cy="906495"/>
          </a:xfrm>
          <a:prstGeom prst="rect">
            <a:avLst/>
          </a:prstGeom>
        </p:spPr>
      </p:pic>
    </p:spTree>
    <p:extLst>
      <p:ext uri="{BB962C8B-B14F-4D97-AF65-F5344CB8AC3E}">
        <p14:creationId xmlns:p14="http://schemas.microsoft.com/office/powerpoint/2010/main" val="307343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4" name="TextBox 3">
            <a:extLst>
              <a:ext uri="{FF2B5EF4-FFF2-40B4-BE49-F238E27FC236}">
                <a16:creationId xmlns:a16="http://schemas.microsoft.com/office/drawing/2014/main" id="{ADA092F3-D38A-7E58-7814-71B5F6943D3C}"/>
              </a:ext>
            </a:extLst>
          </p:cNvPr>
          <p:cNvSpPr txBox="1"/>
          <p:nvPr/>
        </p:nvSpPr>
        <p:spPr>
          <a:xfrm>
            <a:off x="567648" y="1423141"/>
            <a:ext cx="2700208"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768FD4"/>
                </a:solidFill>
              </a:rPr>
              <a:t>Visual Network</a:t>
            </a:r>
            <a:endParaRPr lang="ko-KR" altLang="en-US" sz="2000" b="1" dirty="0">
              <a:solidFill>
                <a:srgbClr val="768FD4"/>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83BD88-01B7-7F44-FE0F-0727C739441B}"/>
                  </a:ext>
                </a:extLst>
              </p:cNvPr>
              <p:cNvSpPr txBox="1"/>
              <p:nvPr/>
            </p:nvSpPr>
            <p:spPr>
              <a:xfrm>
                <a:off x="573576" y="1823251"/>
                <a:ext cx="8237572" cy="1488549"/>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dirty="0"/>
                  <a:t>Image feature extractor + localization module</a:t>
                </a:r>
              </a:p>
              <a:p>
                <a:pPr>
                  <a:buFont typeface="Arial" panose="020B0604020202020204" pitchFamily="34" charset="0"/>
                  <a:buChar char="•"/>
                </a:pPr>
                <a:r>
                  <a:rPr lang="en-US" altLang="ko-KR" dirty="0"/>
                  <a:t>Activation </a:t>
                </a:r>
                <a14:m>
                  <m:oMath xmlns:m="http://schemas.openxmlformats.org/officeDocument/2006/math">
                    <m:r>
                      <a:rPr lang="ko-KR" altLang="en-US" sz="1800" b="1" i="1" smtClean="0">
                        <a:solidFill>
                          <a:srgbClr val="4D79C7"/>
                        </a:solidFill>
                        <a:latin typeface="Cambria Math" panose="02040503050406030204" pitchFamily="18" charset="0"/>
                      </a:rPr>
                      <m:t>𝓥</m:t>
                    </m:r>
                    <m:r>
                      <a:rPr lang="ko-KR" altLang="en-US" i="1" smtClean="0">
                        <a:solidFill>
                          <a:srgbClr val="4D79C7"/>
                        </a:solidFill>
                        <a:latin typeface="Cambria Math" panose="02040503050406030204" pitchFamily="18" charset="0"/>
                      </a:rPr>
                      <m:t>∈</m:t>
                    </m:r>
                    <m:sSup>
                      <m:sSupPr>
                        <m:ctrlPr>
                          <a:rPr lang="en-US" altLang="ko-KR" i="1" smtClean="0">
                            <a:solidFill>
                              <a:srgbClr val="4D79C7"/>
                            </a:solidFill>
                            <a:latin typeface="Cambria Math" panose="02040503050406030204" pitchFamily="18" charset="0"/>
                          </a:rPr>
                        </m:ctrlPr>
                      </m:sSupPr>
                      <m:e>
                        <m:r>
                          <a:rPr lang="en-US" altLang="ko-KR" i="1">
                            <a:solidFill>
                              <a:srgbClr val="4D79C7"/>
                            </a:solidFill>
                            <a:latin typeface="Cambria Math" panose="02040503050406030204" pitchFamily="18" charset="0"/>
                            <a:ea typeface="Cambria Math" panose="02040503050406030204" pitchFamily="18" charset="0"/>
                          </a:rPr>
                          <m:t>ℝ</m:t>
                        </m:r>
                      </m:e>
                      <m:sup>
                        <m:sSup>
                          <m:sSupPr>
                            <m:ctrlPr>
                              <a:rPr lang="en-US" altLang="ko-KR" i="1" smtClean="0">
                                <a:solidFill>
                                  <a:srgbClr val="4D79C7"/>
                                </a:solidFill>
                                <a:latin typeface="Cambria Math" panose="02040503050406030204" pitchFamily="18" charset="0"/>
                              </a:rPr>
                            </m:ctrlPr>
                          </m:sSupPr>
                          <m:e>
                            <m:r>
                              <a:rPr lang="en-US" altLang="ko-KR" b="0" i="1" smtClean="0">
                                <a:solidFill>
                                  <a:srgbClr val="4D79C7"/>
                                </a:solidFill>
                                <a:latin typeface="Cambria Math" panose="02040503050406030204" pitchFamily="18" charset="0"/>
                              </a:rPr>
                              <m:t>𝐻</m:t>
                            </m:r>
                          </m:e>
                          <m:sup>
                            <m:r>
                              <a:rPr lang="en-US" altLang="ko-KR" b="0" i="1" smtClean="0">
                                <a:solidFill>
                                  <a:srgbClr val="4D79C7"/>
                                </a:solidFill>
                                <a:latin typeface="Cambria Math" panose="02040503050406030204" pitchFamily="18" charset="0"/>
                              </a:rPr>
                              <m:t>′</m:t>
                            </m:r>
                          </m:sup>
                        </m:sSup>
                        <m:r>
                          <a:rPr lang="en-US" altLang="ko-KR" i="1">
                            <a:solidFill>
                              <a:srgbClr val="4D79C7"/>
                            </a:solidFill>
                            <a:latin typeface="Cambria Math" panose="02040503050406030204" pitchFamily="18" charset="0"/>
                            <a:ea typeface="Cambria Math" panose="02040503050406030204" pitchFamily="18" charset="0"/>
                          </a:rPr>
                          <m:t>×</m:t>
                        </m:r>
                        <m:sSup>
                          <m:sSupPr>
                            <m:ctrlPr>
                              <a:rPr lang="en-US" altLang="ko-KR" i="1" smtClean="0">
                                <a:solidFill>
                                  <a:srgbClr val="4D79C7"/>
                                </a:solidFill>
                                <a:latin typeface="Cambria Math" panose="02040503050406030204" pitchFamily="18" charset="0"/>
                                <a:ea typeface="Cambria Math" panose="02040503050406030204" pitchFamily="18" charset="0"/>
                              </a:rPr>
                            </m:ctrlPr>
                          </m:sSupPr>
                          <m:e>
                            <m:r>
                              <a:rPr lang="en-US" altLang="ko-KR" b="0" i="1" smtClean="0">
                                <a:solidFill>
                                  <a:srgbClr val="4D79C7"/>
                                </a:solidFill>
                                <a:latin typeface="Cambria Math" panose="02040503050406030204" pitchFamily="18" charset="0"/>
                                <a:ea typeface="Cambria Math" panose="02040503050406030204" pitchFamily="18" charset="0"/>
                              </a:rPr>
                              <m:t>𝑊</m:t>
                            </m:r>
                          </m:e>
                          <m:sup>
                            <m:r>
                              <a:rPr lang="en-US" altLang="ko-KR" b="0" i="1" smtClean="0">
                                <a:solidFill>
                                  <a:srgbClr val="4D79C7"/>
                                </a:solidFill>
                                <a:latin typeface="Cambria Math" panose="02040503050406030204" pitchFamily="18" charset="0"/>
                                <a:ea typeface="Cambria Math" panose="02040503050406030204" pitchFamily="18" charset="0"/>
                              </a:rPr>
                              <m:t>′</m:t>
                            </m:r>
                          </m:sup>
                        </m:sSup>
                        <m:r>
                          <a:rPr lang="en-US" altLang="ko-KR" i="1" smtClean="0">
                            <a:solidFill>
                              <a:srgbClr val="4D79C7"/>
                            </a:solidFill>
                            <a:latin typeface="Cambria Math" panose="02040503050406030204" pitchFamily="18" charset="0"/>
                            <a:ea typeface="Cambria Math" panose="02040503050406030204" pitchFamily="18" charset="0"/>
                          </a:rPr>
                          <m:t>×</m:t>
                        </m:r>
                        <m:r>
                          <a:rPr lang="en-US" altLang="ko-KR" b="0" i="1" smtClean="0">
                            <a:solidFill>
                              <a:srgbClr val="4D79C7"/>
                            </a:solidFill>
                            <a:latin typeface="Cambria Math" panose="02040503050406030204" pitchFamily="18" charset="0"/>
                            <a:ea typeface="Cambria Math" panose="02040503050406030204" pitchFamily="18" charset="0"/>
                          </a:rPr>
                          <m:t>𝐷</m:t>
                        </m:r>
                      </m:sup>
                    </m:sSup>
                  </m:oMath>
                </a14:m>
                <a:r>
                  <a:rPr lang="en-US" altLang="ko-KR" dirty="0">
                    <a:solidFill>
                      <a:srgbClr val="4D79C7"/>
                    </a:solidFill>
                  </a:rPr>
                  <a:t> </a:t>
                </a:r>
                <a14:m>
                  <m:oMath xmlns:m="http://schemas.openxmlformats.org/officeDocument/2006/math">
                    <m:r>
                      <a:rPr lang="en-US" altLang="ko-KR" b="0" i="0" smtClean="0">
                        <a:latin typeface="Cambria Math" panose="02040503050406030204" pitchFamily="18" charset="0"/>
                      </a:rPr>
                      <m:t>( </m:t>
                    </m:r>
                    <m:sSup>
                      <m:sSupPr>
                        <m:ctrlPr>
                          <a:rPr lang="en-US" altLang="ko-KR" i="1">
                            <a:latin typeface="Cambria Math" panose="02040503050406030204" pitchFamily="18" charset="0"/>
                          </a:rPr>
                        </m:ctrlPr>
                      </m:sSupPr>
                      <m:e>
                        <m:r>
                          <a:rPr lang="en-US" altLang="ko-KR" i="1">
                            <a:latin typeface="Cambria Math" panose="02040503050406030204" pitchFamily="18" charset="0"/>
                          </a:rPr>
                          <m:t>𝐻</m:t>
                        </m:r>
                      </m:e>
                      <m:sup>
                        <m:r>
                          <a:rPr lang="en-US" altLang="ko-KR" i="1">
                            <a:latin typeface="Cambria Math" panose="02040503050406030204" pitchFamily="18" charset="0"/>
                          </a:rPr>
                          <m:t>′</m:t>
                        </m:r>
                      </m:sup>
                    </m:sSup>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𝐻</m:t>
                            </m:r>
                          </m:num>
                          <m:den>
                            <m:r>
                              <a:rPr lang="en-US" altLang="ko-KR" b="0" i="1" smtClean="0">
                                <a:latin typeface="Cambria Math" panose="02040503050406030204" pitchFamily="18" charset="0"/>
                              </a:rPr>
                              <m:t>16</m:t>
                            </m:r>
                          </m:den>
                        </m:f>
                      </m:e>
                    </m:d>
                    <m:r>
                      <a:rPr lang="en-US" altLang="ko-KR" b="0" i="1" smtClean="0">
                        <a:latin typeface="Cambria Math" panose="02040503050406030204" pitchFamily="18" charset="0"/>
                      </a:rPr>
                      <m:t>,</m:t>
                    </m:r>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𝑊</m:t>
                        </m:r>
                      </m:e>
                      <m:sup>
                        <m:r>
                          <a:rPr lang="en-US" altLang="ko-KR" i="1">
                            <a:latin typeface="Cambria Math" panose="02040503050406030204" pitchFamily="18" charset="0"/>
                          </a:rPr>
                          <m:t>′</m:t>
                        </m:r>
                      </m:sup>
                    </m:sSup>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b="0" i="1" smtClean="0">
                                <a:latin typeface="Cambria Math" panose="02040503050406030204" pitchFamily="18" charset="0"/>
                              </a:rPr>
                              <m:t>𝑊</m:t>
                            </m:r>
                          </m:num>
                          <m:den>
                            <m:r>
                              <a:rPr lang="en-US" altLang="ko-KR" i="1">
                                <a:latin typeface="Cambria Math" panose="02040503050406030204" pitchFamily="18" charset="0"/>
                              </a:rPr>
                              <m:t>16</m:t>
                            </m:r>
                          </m:den>
                        </m:f>
                      </m:e>
                    </m:d>
                    <m:r>
                      <a:rPr lang="en-US" altLang="ko-KR" b="0" i="1" smtClean="0">
                        <a:latin typeface="Cambria Math" panose="02040503050406030204" pitchFamily="18" charset="0"/>
                      </a:rPr>
                      <m:t>, </m:t>
                    </m:r>
                    <m:r>
                      <a:rPr lang="en-US" altLang="ko-KR" b="0" i="1" smtClean="0">
                        <a:latin typeface="Cambria Math" panose="02040503050406030204" pitchFamily="18" charset="0"/>
                      </a:rPr>
                      <m:t>𝐷</m:t>
                    </m:r>
                    <m:r>
                      <a:rPr lang="en-US" altLang="ko-KR" b="0" i="1" smtClean="0">
                        <a:latin typeface="Cambria Math" panose="02040503050406030204" pitchFamily="18" charset="0"/>
                      </a:rPr>
                      <m:t>=512)</m:t>
                    </m:r>
                  </m:oMath>
                </a14:m>
                <a:endParaRPr lang="en-US" altLang="ko-KR" dirty="0"/>
              </a:p>
              <a:p>
                <a:pPr>
                  <a:buFont typeface="Arial" panose="020B0604020202020204" pitchFamily="34" charset="0"/>
                  <a:buChar char="•"/>
                </a:pPr>
                <a:r>
                  <a:rPr lang="en-US" altLang="ko-KR" dirty="0"/>
                  <a:t>Localization module : reveal sound source location information in the grid</a:t>
                </a:r>
              </a:p>
            </p:txBody>
          </p:sp>
        </mc:Choice>
        <mc:Fallback xmlns="">
          <p:sp>
            <p:nvSpPr>
              <p:cNvPr id="6" name="TextBox 5">
                <a:extLst>
                  <a:ext uri="{FF2B5EF4-FFF2-40B4-BE49-F238E27FC236}">
                    <a16:creationId xmlns:a16="http://schemas.microsoft.com/office/drawing/2014/main" id="{8A83BD88-01B7-7F44-FE0F-0727C739441B}"/>
                  </a:ext>
                </a:extLst>
              </p:cNvPr>
              <p:cNvSpPr txBox="1">
                <a:spLocks noRot="1" noChangeAspect="1" noMove="1" noResize="1" noEditPoints="1" noAdjustHandles="1" noChangeArrowheads="1" noChangeShapeType="1" noTextEdit="1"/>
              </p:cNvSpPr>
              <p:nvPr/>
            </p:nvSpPr>
            <p:spPr>
              <a:xfrm>
                <a:off x="573576" y="1823251"/>
                <a:ext cx="8237572" cy="1488549"/>
              </a:xfrm>
              <a:prstGeom prst="rect">
                <a:avLst/>
              </a:prstGeom>
              <a:blipFill>
                <a:blip r:embed="rId3"/>
                <a:stretch>
                  <a:fillRect l="-444" r="-296" b="-5738"/>
                </a:stretch>
              </a:blipFill>
              <a:ln w="19050">
                <a:noFill/>
              </a:ln>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0F5FDD73-FA22-92B4-C5D6-924590F1D98E}"/>
              </a:ext>
            </a:extLst>
          </p:cNvPr>
          <p:cNvPicPr>
            <a:picLocks noChangeAspect="1"/>
          </p:cNvPicPr>
          <p:nvPr/>
        </p:nvPicPr>
        <p:blipFill>
          <a:blip r:embed="rId4"/>
          <a:stretch>
            <a:fillRect/>
          </a:stretch>
        </p:blipFill>
        <p:spPr>
          <a:xfrm>
            <a:off x="6558710" y="127456"/>
            <a:ext cx="5404977" cy="1829592"/>
          </a:xfrm>
          <a:prstGeom prst="rect">
            <a:avLst/>
          </a:prstGeom>
          <a:ln>
            <a:solidFill>
              <a:schemeClr val="tx2">
                <a:lumMod val="60000"/>
                <a:lumOff val="40000"/>
              </a:schemeClr>
            </a:solidFill>
          </a:ln>
        </p:spPr>
      </p:pic>
      <p:sp>
        <p:nvSpPr>
          <p:cNvPr id="7" name="사각형: 둥근 모서리 6">
            <a:extLst>
              <a:ext uri="{FF2B5EF4-FFF2-40B4-BE49-F238E27FC236}">
                <a16:creationId xmlns:a16="http://schemas.microsoft.com/office/drawing/2014/main" id="{5D0AD262-CB2F-5E0D-33B4-8133AC5EE7A6}"/>
              </a:ext>
            </a:extLst>
          </p:cNvPr>
          <p:cNvSpPr/>
          <p:nvPr/>
        </p:nvSpPr>
        <p:spPr>
          <a:xfrm>
            <a:off x="8110529" y="171713"/>
            <a:ext cx="1889814" cy="731612"/>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0" name="TextBox 19">
            <a:extLst>
              <a:ext uri="{FF2B5EF4-FFF2-40B4-BE49-F238E27FC236}">
                <a16:creationId xmlns:a16="http://schemas.microsoft.com/office/drawing/2014/main" id="{4F54475D-3A81-5B63-146C-8E8919DB6F17}"/>
              </a:ext>
            </a:extLst>
          </p:cNvPr>
          <p:cNvSpPr txBox="1"/>
          <p:nvPr/>
        </p:nvSpPr>
        <p:spPr>
          <a:xfrm>
            <a:off x="3790689" y="5164215"/>
            <a:ext cx="924126" cy="338554"/>
          </a:xfrm>
          <a:prstGeom prst="rect">
            <a:avLst/>
          </a:prstGeom>
          <a:noFill/>
        </p:spPr>
        <p:txBody>
          <a:bodyPr wrap="square">
            <a:spAutoFit/>
          </a:bodyPr>
          <a:lstStyle/>
          <a:p>
            <a:pPr algn="ctr"/>
            <a:r>
              <a:rPr lang="en-US" altLang="ko-KR" sz="1600" dirty="0"/>
              <a:t>VGG-16</a:t>
            </a:r>
            <a:endParaRPr lang="ko-KR" altLang="en-US" sz="1600" dirty="0"/>
          </a:p>
        </p:txBody>
      </p:sp>
      <p:sp>
        <p:nvSpPr>
          <p:cNvPr id="25" name="사각형: 둥근 모서리 24">
            <a:extLst>
              <a:ext uri="{FF2B5EF4-FFF2-40B4-BE49-F238E27FC236}">
                <a16:creationId xmlns:a16="http://schemas.microsoft.com/office/drawing/2014/main" id="{44605FCF-F523-CDF8-E76A-48511F1ED72E}"/>
              </a:ext>
            </a:extLst>
          </p:cNvPr>
          <p:cNvSpPr/>
          <p:nvPr/>
        </p:nvSpPr>
        <p:spPr>
          <a:xfrm>
            <a:off x="2370975" y="3981032"/>
            <a:ext cx="3700042" cy="1488549"/>
          </a:xfrm>
          <a:prstGeom prst="roundRect">
            <a:avLst/>
          </a:prstGeom>
          <a:noFill/>
          <a:ln>
            <a:solidFill>
              <a:srgbClr val="A0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F6CD665C-9DD8-6997-9636-BAE59E58C95B}"/>
              </a:ext>
            </a:extLst>
          </p:cNvPr>
          <p:cNvSpPr txBox="1"/>
          <p:nvPr/>
        </p:nvSpPr>
        <p:spPr>
          <a:xfrm>
            <a:off x="3584193" y="3591689"/>
            <a:ext cx="1304968" cy="369332"/>
          </a:xfrm>
          <a:prstGeom prst="rect">
            <a:avLst/>
          </a:prstGeom>
          <a:noFill/>
        </p:spPr>
        <p:txBody>
          <a:bodyPr wrap="square">
            <a:spAutoFit/>
          </a:bodyPr>
          <a:lstStyle/>
          <a:p>
            <a:pPr algn="ctr"/>
            <a:r>
              <a:rPr lang="en-US" altLang="ko-KR" b="1" dirty="0">
                <a:solidFill>
                  <a:srgbClr val="A0B1E1"/>
                </a:solidFill>
                <a:latin typeface="Bahnschrift Light" panose="020B0502040204020203" pitchFamily="34" charset="0"/>
              </a:rPr>
              <a:t>~ conv5_3</a:t>
            </a:r>
            <a:endParaRPr lang="ko-KR" altLang="en-US" b="1" dirty="0">
              <a:solidFill>
                <a:srgbClr val="A0B1E1"/>
              </a:solidFill>
              <a:latin typeface="Bahnschrift Light" panose="020B0502040204020203" pitchFamily="34" charset="0"/>
            </a:endParaRPr>
          </a:p>
        </p:txBody>
      </p:sp>
      <p:sp>
        <p:nvSpPr>
          <p:cNvPr id="29" name="화살표: 오른쪽 28">
            <a:extLst>
              <a:ext uri="{FF2B5EF4-FFF2-40B4-BE49-F238E27FC236}">
                <a16:creationId xmlns:a16="http://schemas.microsoft.com/office/drawing/2014/main" id="{D177969D-1F1D-63B6-FEBF-49CDBF46C424}"/>
              </a:ext>
            </a:extLst>
          </p:cNvPr>
          <p:cNvSpPr/>
          <p:nvPr/>
        </p:nvSpPr>
        <p:spPr>
          <a:xfrm>
            <a:off x="1966515" y="4494793"/>
            <a:ext cx="360113" cy="419124"/>
          </a:xfrm>
          <a:prstGeom prst="rightArrow">
            <a:avLst>
              <a:gd name="adj1" fmla="val 36250"/>
              <a:gd name="adj2" fmla="val 52275"/>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6886C6E8-990C-A18C-0C08-2549B91B90A4}"/>
              </a:ext>
            </a:extLst>
          </p:cNvPr>
          <p:cNvSpPr txBox="1"/>
          <p:nvPr/>
        </p:nvSpPr>
        <p:spPr>
          <a:xfrm>
            <a:off x="242100" y="5137929"/>
            <a:ext cx="1668091" cy="923330"/>
          </a:xfrm>
          <a:prstGeom prst="rect">
            <a:avLst/>
          </a:prstGeom>
          <a:noFill/>
        </p:spPr>
        <p:txBody>
          <a:bodyPr wrap="square">
            <a:spAutoFit/>
          </a:bodyPr>
          <a:lstStyle/>
          <a:p>
            <a:pPr algn="ctr"/>
            <a:r>
              <a:rPr lang="en-US" altLang="ko-KR" dirty="0"/>
              <a:t>Color video frames</a:t>
            </a:r>
          </a:p>
          <a:p>
            <a:pPr algn="ctr"/>
            <a:r>
              <a:rPr lang="en-US" altLang="ko-KR" dirty="0"/>
              <a:t>(H x W)</a:t>
            </a:r>
            <a:endParaRPr lang="ko-KR" altLang="en-US" dirty="0"/>
          </a:p>
        </p:txBody>
      </p:sp>
      <p:sp>
        <p:nvSpPr>
          <p:cNvPr id="37" name="사각형: 둥근 모서리 36">
            <a:extLst>
              <a:ext uri="{FF2B5EF4-FFF2-40B4-BE49-F238E27FC236}">
                <a16:creationId xmlns:a16="http://schemas.microsoft.com/office/drawing/2014/main" id="{F9D9C1FB-CBBD-53AE-3180-65FC3EBC7A42}"/>
              </a:ext>
            </a:extLst>
          </p:cNvPr>
          <p:cNvSpPr/>
          <p:nvPr/>
        </p:nvSpPr>
        <p:spPr>
          <a:xfrm>
            <a:off x="7695718" y="4294727"/>
            <a:ext cx="1433292" cy="769273"/>
          </a:xfrm>
          <a:prstGeom prst="roundRect">
            <a:avLst/>
          </a:prstGeom>
          <a:noFill/>
          <a:ln>
            <a:solidFill>
              <a:srgbClr val="A0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2">
                    <a:lumMod val="75000"/>
                  </a:schemeClr>
                </a:solidFill>
              </a:rPr>
              <a:t>Localization module</a:t>
            </a:r>
            <a:endParaRPr lang="ko-KR" altLang="en-US" sz="1600" b="1" dirty="0">
              <a:solidFill>
                <a:schemeClr val="tx2">
                  <a:lumMod val="75000"/>
                </a:schemeClr>
              </a:solidFill>
            </a:endParaRPr>
          </a:p>
        </p:txBody>
      </p:sp>
      <p:sp>
        <p:nvSpPr>
          <p:cNvPr id="39" name="화살표: 오른쪽 38">
            <a:extLst>
              <a:ext uri="{FF2B5EF4-FFF2-40B4-BE49-F238E27FC236}">
                <a16:creationId xmlns:a16="http://schemas.microsoft.com/office/drawing/2014/main" id="{BA762ED0-419F-964D-3672-344322F4160B}"/>
              </a:ext>
            </a:extLst>
          </p:cNvPr>
          <p:cNvSpPr/>
          <p:nvPr/>
        </p:nvSpPr>
        <p:spPr>
          <a:xfrm>
            <a:off x="6121063" y="4558187"/>
            <a:ext cx="287753"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5D783E-FD74-950D-5F6D-6527ECF08036}"/>
                  </a:ext>
                </a:extLst>
              </p:cNvPr>
              <p:cNvSpPr txBox="1"/>
              <p:nvPr/>
            </p:nvSpPr>
            <p:spPr>
              <a:xfrm>
                <a:off x="6371671" y="4266380"/>
                <a:ext cx="1044093" cy="83099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ko-KR" altLang="en-US" sz="2000" b="1" i="1" smtClean="0">
                          <a:solidFill>
                            <a:srgbClr val="768FD4"/>
                          </a:solidFill>
                          <a:latin typeface="Cambria Math" panose="02040503050406030204" pitchFamily="18" charset="0"/>
                        </a:rPr>
                        <m:t>𝓥</m:t>
                      </m:r>
                    </m:oMath>
                  </m:oMathPara>
                </a14:m>
                <a:endParaRPr lang="en-US" altLang="ko-KR" sz="2000" b="1" dirty="0">
                  <a:solidFill>
                    <a:srgbClr val="768FD4"/>
                  </a:solidFill>
                </a:endParaRPr>
              </a:p>
              <a:p>
                <a:pPr algn="ctr"/>
                <a:r>
                  <a:rPr lang="en-US" altLang="ko-KR" sz="1400" dirty="0">
                    <a:solidFill>
                      <a:srgbClr val="768FD4"/>
                    </a:solidFill>
                  </a:rPr>
                  <a:t>(512-D)</a:t>
                </a:r>
              </a:p>
              <a:p>
                <a:pPr algn="ctr"/>
                <a:r>
                  <a:rPr lang="en-US" altLang="ko-KR" sz="1400" dirty="0">
                    <a:solidFill>
                      <a:srgbClr val="768FD4"/>
                    </a:solidFill>
                  </a:rPr>
                  <a:t>activation</a:t>
                </a:r>
                <a:endParaRPr lang="ko-KR" altLang="en-US" sz="1400" dirty="0">
                  <a:solidFill>
                    <a:srgbClr val="768FD4"/>
                  </a:solidFill>
                </a:endParaRPr>
              </a:p>
            </p:txBody>
          </p:sp>
        </mc:Choice>
        <mc:Fallback xmlns="">
          <p:sp>
            <p:nvSpPr>
              <p:cNvPr id="40" name="TextBox 39">
                <a:extLst>
                  <a:ext uri="{FF2B5EF4-FFF2-40B4-BE49-F238E27FC236}">
                    <a16:creationId xmlns:a16="http://schemas.microsoft.com/office/drawing/2014/main" id="{2B5D783E-FD74-950D-5F6D-6527ECF08036}"/>
                  </a:ext>
                </a:extLst>
              </p:cNvPr>
              <p:cNvSpPr txBox="1">
                <a:spLocks noRot="1" noChangeAspect="1" noMove="1" noResize="1" noEditPoints="1" noAdjustHandles="1" noChangeArrowheads="1" noChangeShapeType="1" noTextEdit="1"/>
              </p:cNvSpPr>
              <p:nvPr/>
            </p:nvSpPr>
            <p:spPr>
              <a:xfrm>
                <a:off x="6371671" y="4266380"/>
                <a:ext cx="1044093" cy="830997"/>
              </a:xfrm>
              <a:prstGeom prst="rect">
                <a:avLst/>
              </a:prstGeom>
              <a:blipFill>
                <a:blip r:embed="rId5"/>
                <a:stretch>
                  <a:fillRect b="-6618"/>
                </a:stretch>
              </a:blipFill>
            </p:spPr>
            <p:txBody>
              <a:bodyPr/>
              <a:lstStyle/>
              <a:p>
                <a:r>
                  <a:rPr lang="ko-KR" altLang="en-US">
                    <a:noFill/>
                  </a:rPr>
                  <a:t> </a:t>
                </a:r>
              </a:p>
            </p:txBody>
          </p:sp>
        </mc:Fallback>
      </mc:AlternateContent>
      <p:sp>
        <p:nvSpPr>
          <p:cNvPr id="41" name="화살표: 오른쪽 40">
            <a:extLst>
              <a:ext uri="{FF2B5EF4-FFF2-40B4-BE49-F238E27FC236}">
                <a16:creationId xmlns:a16="http://schemas.microsoft.com/office/drawing/2014/main" id="{395F0B96-FDDA-AF8D-6FBE-D99FA15FA058}"/>
              </a:ext>
            </a:extLst>
          </p:cNvPr>
          <p:cNvSpPr/>
          <p:nvPr/>
        </p:nvSpPr>
        <p:spPr>
          <a:xfrm rot="16200000">
            <a:off x="8237227" y="5120436"/>
            <a:ext cx="287753" cy="274830"/>
          </a:xfrm>
          <a:prstGeom prst="rightArrow">
            <a:avLst>
              <a:gd name="adj1" fmla="val 44489"/>
              <a:gd name="adj2" fmla="val 50359"/>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0F864F2-2B95-9D17-D6F4-D1619518AA71}"/>
                  </a:ext>
                </a:extLst>
              </p:cNvPr>
              <p:cNvSpPr txBox="1"/>
              <p:nvPr/>
            </p:nvSpPr>
            <p:spPr>
              <a:xfrm>
                <a:off x="7801158" y="5401728"/>
                <a:ext cx="1159890" cy="80021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b="1" i="1" smtClean="0">
                          <a:solidFill>
                            <a:srgbClr val="E45656"/>
                          </a:solidFill>
                          <a:latin typeface="Cambria Math" panose="02040503050406030204" pitchFamily="18" charset="0"/>
                        </a:rPr>
                        <m:t>𝒉</m:t>
                      </m:r>
                    </m:oMath>
                  </m:oMathPara>
                </a14:m>
                <a:endParaRPr lang="en-US" altLang="ko-KR" b="1" dirty="0">
                  <a:solidFill>
                    <a:srgbClr val="E45656"/>
                  </a:solidFill>
                </a:endParaRPr>
              </a:p>
              <a:p>
                <a:pPr algn="ctr"/>
                <a:r>
                  <a:rPr lang="en-US" altLang="ko-KR" sz="1400" dirty="0">
                    <a:solidFill>
                      <a:srgbClr val="E45656"/>
                    </a:solidFill>
                  </a:rPr>
                  <a:t>(Sound embedding)</a:t>
                </a:r>
                <a:endParaRPr lang="ko-KR" altLang="en-US" sz="1400" dirty="0">
                  <a:solidFill>
                    <a:srgbClr val="E45656"/>
                  </a:solidFill>
                </a:endParaRPr>
              </a:p>
            </p:txBody>
          </p:sp>
        </mc:Choice>
        <mc:Fallback xmlns="">
          <p:sp>
            <p:nvSpPr>
              <p:cNvPr id="43" name="TextBox 42">
                <a:extLst>
                  <a:ext uri="{FF2B5EF4-FFF2-40B4-BE49-F238E27FC236}">
                    <a16:creationId xmlns:a16="http://schemas.microsoft.com/office/drawing/2014/main" id="{D0F864F2-2B95-9D17-D6F4-D1619518AA71}"/>
                  </a:ext>
                </a:extLst>
              </p:cNvPr>
              <p:cNvSpPr txBox="1">
                <a:spLocks noRot="1" noChangeAspect="1" noMove="1" noResize="1" noEditPoints="1" noAdjustHandles="1" noChangeArrowheads="1" noChangeShapeType="1" noTextEdit="1"/>
              </p:cNvSpPr>
              <p:nvPr/>
            </p:nvSpPr>
            <p:spPr>
              <a:xfrm>
                <a:off x="7801158" y="5401728"/>
                <a:ext cx="1159890" cy="800219"/>
              </a:xfrm>
              <a:prstGeom prst="rect">
                <a:avLst/>
              </a:prstGeom>
              <a:blipFill>
                <a:blip r:embed="rId6"/>
                <a:stretch>
                  <a:fillRect l="-1579" r="-1053" b="-7634"/>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8D89AF92-7A5E-013F-0CF3-9C77C6ECAA88}"/>
              </a:ext>
            </a:extLst>
          </p:cNvPr>
          <p:cNvSpPr txBox="1"/>
          <p:nvPr/>
        </p:nvSpPr>
        <p:spPr>
          <a:xfrm>
            <a:off x="10122487" y="6304749"/>
            <a:ext cx="979869" cy="369332"/>
          </a:xfrm>
          <a:prstGeom prst="rect">
            <a:avLst/>
          </a:prstGeom>
          <a:noFill/>
        </p:spPr>
        <p:txBody>
          <a:bodyPr wrap="square">
            <a:spAutoFit/>
          </a:bodyPr>
          <a:lstStyle/>
          <a:p>
            <a:pPr algn="ctr"/>
            <a:r>
              <a:rPr lang="en-US" altLang="ko-KR" b="1" dirty="0">
                <a:solidFill>
                  <a:srgbClr val="4466C4"/>
                </a:solidFill>
                <a:latin typeface="Bahnschrift Light" panose="020B0502040204020203" pitchFamily="34" charset="0"/>
              </a:rPr>
              <a:t>Output</a:t>
            </a:r>
            <a:endParaRPr lang="ko-KR" altLang="en-US" b="1" dirty="0">
              <a:solidFill>
                <a:srgbClr val="4466C4"/>
              </a:solidFill>
              <a:latin typeface="Bahnschrift Light" panose="020B0502040204020203" pitchFamily="34" charset="0"/>
            </a:endParaRPr>
          </a:p>
        </p:txBody>
      </p:sp>
      <p:sp>
        <p:nvSpPr>
          <p:cNvPr id="46" name="TextBox 45">
            <a:extLst>
              <a:ext uri="{FF2B5EF4-FFF2-40B4-BE49-F238E27FC236}">
                <a16:creationId xmlns:a16="http://schemas.microsoft.com/office/drawing/2014/main" id="{28E1D1F4-BFD5-D312-9855-1F1632EBFADD}"/>
              </a:ext>
            </a:extLst>
          </p:cNvPr>
          <p:cNvSpPr txBox="1"/>
          <p:nvPr/>
        </p:nvSpPr>
        <p:spPr>
          <a:xfrm>
            <a:off x="677077" y="3770405"/>
            <a:ext cx="792410" cy="369332"/>
          </a:xfrm>
          <a:prstGeom prst="rect">
            <a:avLst/>
          </a:prstGeom>
          <a:noFill/>
        </p:spPr>
        <p:txBody>
          <a:bodyPr wrap="square">
            <a:spAutoFit/>
          </a:bodyPr>
          <a:lstStyle/>
          <a:p>
            <a:pPr algn="ctr"/>
            <a:r>
              <a:rPr lang="en-US" altLang="ko-KR" b="1" dirty="0">
                <a:solidFill>
                  <a:srgbClr val="4466C4"/>
                </a:solidFill>
                <a:latin typeface="Bahnschrift Light" panose="020B0502040204020203" pitchFamily="34" charset="0"/>
              </a:rPr>
              <a:t>Input</a:t>
            </a:r>
            <a:endParaRPr lang="ko-KR" altLang="en-US" b="1" dirty="0">
              <a:solidFill>
                <a:srgbClr val="4466C4"/>
              </a:solidFill>
              <a:latin typeface="Bahnschrift Light" panose="020B0502040204020203" pitchFamily="34" charset="0"/>
            </a:endParaRPr>
          </a:p>
        </p:txBody>
      </p:sp>
      <p:pic>
        <p:nvPicPr>
          <p:cNvPr id="2050" name="Picture 2" descr="VGG16 architecture">
            <a:extLst>
              <a:ext uri="{FF2B5EF4-FFF2-40B4-BE49-F238E27FC236}">
                <a16:creationId xmlns:a16="http://schemas.microsoft.com/office/drawing/2014/main" id="{93D8B111-6EED-2E33-F7D8-49E997ECD3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65" t="2586" r="19040" b="27274"/>
          <a:stretch/>
        </p:blipFill>
        <p:spPr bwMode="auto">
          <a:xfrm>
            <a:off x="2418413" y="4195726"/>
            <a:ext cx="3636528" cy="884512"/>
          </a:xfrm>
          <a:prstGeom prst="rect">
            <a:avLst/>
          </a:prstGeom>
          <a:noFill/>
          <a:extLst>
            <a:ext uri="{909E8E84-426E-40DD-AFC4-6F175D3DCCD1}">
              <a14:hiddenFill xmlns:a14="http://schemas.microsoft.com/office/drawing/2010/main">
                <a:solidFill>
                  <a:srgbClr val="FFFFFF"/>
                </a:solidFill>
              </a14:hiddenFill>
            </a:ext>
          </a:extLst>
        </p:spPr>
      </p:pic>
      <p:sp>
        <p:nvSpPr>
          <p:cNvPr id="30" name="화살표: 오른쪽 29">
            <a:extLst>
              <a:ext uri="{FF2B5EF4-FFF2-40B4-BE49-F238E27FC236}">
                <a16:creationId xmlns:a16="http://schemas.microsoft.com/office/drawing/2014/main" id="{AAB72123-9458-41AE-3E74-AAA56132E58E}"/>
              </a:ext>
            </a:extLst>
          </p:cNvPr>
          <p:cNvSpPr/>
          <p:nvPr/>
        </p:nvSpPr>
        <p:spPr>
          <a:xfrm>
            <a:off x="7368124" y="4566940"/>
            <a:ext cx="287753"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423FE74-EC76-75CB-F192-6194EB81F067}"/>
                  </a:ext>
                </a:extLst>
              </p:cNvPr>
              <p:cNvSpPr txBox="1"/>
              <p:nvPr/>
            </p:nvSpPr>
            <p:spPr>
              <a:xfrm>
                <a:off x="9459904" y="5724288"/>
                <a:ext cx="2305036" cy="646331"/>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ko-KR" sz="2000" b="1" i="1" smtClean="0">
                              <a:solidFill>
                                <a:srgbClr val="4D79C7"/>
                              </a:solidFill>
                              <a:latin typeface="Cambria Math" panose="02040503050406030204" pitchFamily="18" charset="0"/>
                            </a:rPr>
                          </m:ctrlPr>
                        </m:sSubPr>
                        <m:e>
                          <m:r>
                            <a:rPr lang="en-US" altLang="ko-KR" sz="2000" b="1" i="1" smtClean="0">
                              <a:solidFill>
                                <a:srgbClr val="4D79C7"/>
                              </a:solidFill>
                              <a:latin typeface="Cambria Math" panose="02040503050406030204" pitchFamily="18" charset="0"/>
                            </a:rPr>
                            <m:t>𝒇</m:t>
                          </m:r>
                        </m:e>
                        <m:sub>
                          <m:r>
                            <a:rPr lang="en-US" altLang="ko-KR" sz="2000" b="1" i="1" smtClean="0">
                              <a:solidFill>
                                <a:srgbClr val="4D79C7"/>
                              </a:solidFill>
                              <a:latin typeface="Cambria Math" panose="02040503050406030204" pitchFamily="18" charset="0"/>
                            </a:rPr>
                            <m:t>𝒗</m:t>
                          </m:r>
                        </m:sub>
                      </m:sSub>
                    </m:oMath>
                  </m:oMathPara>
                </a14:m>
                <a:endParaRPr lang="en-US" altLang="ko-KR" dirty="0">
                  <a:solidFill>
                    <a:srgbClr val="768FD4"/>
                  </a:solidFill>
                </a:endParaRPr>
              </a:p>
              <a:p>
                <a:pPr algn="ctr"/>
                <a:r>
                  <a:rPr lang="en-US" altLang="ko-KR" sz="1600" dirty="0">
                    <a:solidFill>
                      <a:srgbClr val="768FD4"/>
                    </a:solidFill>
                  </a:rPr>
                  <a:t>(visual embedding)</a:t>
                </a:r>
                <a:endParaRPr lang="ko-KR" altLang="en-US" sz="1600" dirty="0">
                  <a:solidFill>
                    <a:srgbClr val="768FD4"/>
                  </a:solidFill>
                </a:endParaRPr>
              </a:p>
            </p:txBody>
          </p:sp>
        </mc:Choice>
        <mc:Fallback xmlns="">
          <p:sp>
            <p:nvSpPr>
              <p:cNvPr id="32" name="TextBox 31">
                <a:extLst>
                  <a:ext uri="{FF2B5EF4-FFF2-40B4-BE49-F238E27FC236}">
                    <a16:creationId xmlns:a16="http://schemas.microsoft.com/office/drawing/2014/main" id="{9423FE74-EC76-75CB-F192-6194EB81F067}"/>
                  </a:ext>
                </a:extLst>
              </p:cNvPr>
              <p:cNvSpPr txBox="1">
                <a:spLocks noRot="1" noChangeAspect="1" noMove="1" noResize="1" noEditPoints="1" noAdjustHandles="1" noChangeArrowheads="1" noChangeShapeType="1" noTextEdit="1"/>
              </p:cNvSpPr>
              <p:nvPr/>
            </p:nvSpPr>
            <p:spPr>
              <a:xfrm>
                <a:off x="9459904" y="5724288"/>
                <a:ext cx="2305036" cy="646331"/>
              </a:xfrm>
              <a:prstGeom prst="rect">
                <a:avLst/>
              </a:prstGeom>
              <a:blipFill>
                <a:blip r:embed="rId8"/>
                <a:stretch>
                  <a:fillRect b="-11321"/>
                </a:stretch>
              </a:blipFill>
            </p:spPr>
            <p:txBody>
              <a:bodyPr/>
              <a:lstStyle/>
              <a:p>
                <a:r>
                  <a:rPr lang="ko-KR" altLang="en-US">
                    <a:noFill/>
                  </a:rPr>
                  <a:t> </a:t>
                </a:r>
              </a:p>
            </p:txBody>
          </p:sp>
        </mc:Fallback>
      </mc:AlternateContent>
      <p:sp>
        <p:nvSpPr>
          <p:cNvPr id="35" name="사각형: 둥근 모서리 34">
            <a:extLst>
              <a:ext uri="{FF2B5EF4-FFF2-40B4-BE49-F238E27FC236}">
                <a16:creationId xmlns:a16="http://schemas.microsoft.com/office/drawing/2014/main" id="{AC8D0601-100E-FA35-4F22-34BD2335668B}"/>
              </a:ext>
            </a:extLst>
          </p:cNvPr>
          <p:cNvSpPr/>
          <p:nvPr/>
        </p:nvSpPr>
        <p:spPr>
          <a:xfrm>
            <a:off x="11290379" y="490000"/>
            <a:ext cx="649322" cy="839410"/>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36" name="사각형: 둥근 모서리 35">
            <a:extLst>
              <a:ext uri="{FF2B5EF4-FFF2-40B4-BE49-F238E27FC236}">
                <a16:creationId xmlns:a16="http://schemas.microsoft.com/office/drawing/2014/main" id="{0735EC67-F605-D5CE-CB21-3E362CA1B71A}"/>
              </a:ext>
            </a:extLst>
          </p:cNvPr>
          <p:cNvSpPr/>
          <p:nvPr/>
        </p:nvSpPr>
        <p:spPr>
          <a:xfrm>
            <a:off x="10339392" y="4764827"/>
            <a:ext cx="1102757" cy="480124"/>
          </a:xfrm>
          <a:prstGeom prst="roundRect">
            <a:avLst/>
          </a:prstGeom>
          <a:noFill/>
          <a:ln>
            <a:solidFill>
              <a:srgbClr val="A0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ReLu-Fc</a:t>
            </a:r>
            <a:endParaRPr lang="ko-KR" altLang="en-US" sz="1600" dirty="0">
              <a:solidFill>
                <a:schemeClr val="tx1"/>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D9A7393-48D3-6B84-C145-8A7EB9B583AF}"/>
                  </a:ext>
                </a:extLst>
              </p:cNvPr>
              <p:cNvSpPr txBox="1"/>
              <p:nvPr/>
            </p:nvSpPr>
            <p:spPr>
              <a:xfrm>
                <a:off x="9466058" y="3071960"/>
                <a:ext cx="2305036" cy="1259919"/>
              </a:xfrm>
              <a:prstGeom prst="roundRect">
                <a:avLst/>
              </a:prstGeom>
              <a:solidFill>
                <a:srgbClr val="B3C1E7">
                  <a:alpha val="20000"/>
                </a:srgbClr>
              </a:solidFill>
            </p:spPr>
            <p:txBody>
              <a:bodyPr wrap="square">
                <a:spAutoFit/>
              </a:bodyPr>
              <a:lstStyle/>
              <a:p>
                <a:pPr algn="ctr"/>
                <a:r>
                  <a:rPr lang="en-US" altLang="ko-KR" sz="1600" dirty="0"/>
                  <a:t>Confidence map of sound source +</a:t>
                </a:r>
                <a:endParaRPr lang="en-US" altLang="ko-KR" sz="1200" dirty="0"/>
              </a:p>
              <a:p>
                <a:pPr algn="ctr"/>
                <a14:m>
                  <m:oMathPara xmlns:m="http://schemas.openxmlformats.org/officeDocument/2006/math">
                    <m:oMathParaPr>
                      <m:jc m:val="centerGroup"/>
                    </m:oMathParaPr>
                    <m:oMath xmlns:m="http://schemas.openxmlformats.org/officeDocument/2006/math">
                      <m:r>
                        <a:rPr lang="en-US" altLang="ko-KR" sz="2000" b="1" i="0" smtClean="0">
                          <a:solidFill>
                            <a:srgbClr val="768FD4"/>
                          </a:solidFill>
                          <a:latin typeface="Cambria Math" panose="02040503050406030204" pitchFamily="18" charset="0"/>
                        </a:rPr>
                        <m:t>𝐳</m:t>
                      </m:r>
                    </m:oMath>
                  </m:oMathPara>
                </a14:m>
                <a:endParaRPr lang="en-US" altLang="ko-KR" sz="1600" dirty="0">
                  <a:solidFill>
                    <a:srgbClr val="768FD4"/>
                  </a:solidFill>
                </a:endParaRPr>
              </a:p>
              <a:p>
                <a:pPr algn="ctr"/>
                <a:r>
                  <a:rPr lang="en-US" altLang="ko-KR" sz="1600" dirty="0">
                    <a:solidFill>
                      <a:srgbClr val="768FD4"/>
                    </a:solidFill>
                  </a:rPr>
                  <a:t>(visual representation)</a:t>
                </a:r>
              </a:p>
            </p:txBody>
          </p:sp>
        </mc:Choice>
        <mc:Fallback xmlns="">
          <p:sp>
            <p:nvSpPr>
              <p:cNvPr id="42" name="TextBox 41">
                <a:extLst>
                  <a:ext uri="{FF2B5EF4-FFF2-40B4-BE49-F238E27FC236}">
                    <a16:creationId xmlns:a16="http://schemas.microsoft.com/office/drawing/2014/main" id="{2D9A7393-48D3-6B84-C145-8A7EB9B583AF}"/>
                  </a:ext>
                </a:extLst>
              </p:cNvPr>
              <p:cNvSpPr txBox="1">
                <a:spLocks noRot="1" noChangeAspect="1" noMove="1" noResize="1" noEditPoints="1" noAdjustHandles="1" noChangeArrowheads="1" noChangeShapeType="1" noTextEdit="1"/>
              </p:cNvSpPr>
              <p:nvPr/>
            </p:nvSpPr>
            <p:spPr>
              <a:xfrm>
                <a:off x="9466058" y="3071960"/>
                <a:ext cx="2305036" cy="1259919"/>
              </a:xfrm>
              <a:prstGeom prst="roundRect">
                <a:avLst/>
              </a:prstGeom>
              <a:blipFill>
                <a:blip r:embed="rId9"/>
                <a:stretch>
                  <a:fillRect r="-265" b="-483"/>
                </a:stretch>
              </a:blipFill>
            </p:spPr>
            <p:txBody>
              <a:bodyPr/>
              <a:lstStyle/>
              <a:p>
                <a:r>
                  <a:rPr lang="ko-KR" altLang="en-US">
                    <a:noFill/>
                  </a:rPr>
                  <a:t> </a:t>
                </a:r>
              </a:p>
            </p:txBody>
          </p:sp>
        </mc:Fallback>
      </mc:AlternateContent>
      <p:sp>
        <p:nvSpPr>
          <p:cNvPr id="47" name="화살표: 오른쪽 46">
            <a:extLst>
              <a:ext uri="{FF2B5EF4-FFF2-40B4-BE49-F238E27FC236}">
                <a16:creationId xmlns:a16="http://schemas.microsoft.com/office/drawing/2014/main" id="{A068FF38-A3D5-356A-D5E1-A5114DF6C3DA}"/>
              </a:ext>
            </a:extLst>
          </p:cNvPr>
          <p:cNvSpPr/>
          <p:nvPr/>
        </p:nvSpPr>
        <p:spPr>
          <a:xfrm rot="5400000">
            <a:off x="10474701" y="4374787"/>
            <a:ext cx="287753"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49C39E1-E24B-762F-23FD-5D0AE3ACA3C7}"/>
                  </a:ext>
                </a:extLst>
              </p:cNvPr>
              <p:cNvSpPr txBox="1"/>
              <p:nvPr/>
            </p:nvSpPr>
            <p:spPr>
              <a:xfrm>
                <a:off x="9843893" y="4813479"/>
                <a:ext cx="583843"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ko-KR" sz="1800" b="1" i="1" smtClean="0">
                          <a:solidFill>
                            <a:srgbClr val="768FD4"/>
                          </a:solidFill>
                          <a:latin typeface="Cambria Math" panose="02040503050406030204" pitchFamily="18" charset="0"/>
                        </a:rPr>
                        <m:t>𝟐</m:t>
                      </m:r>
                      <m:r>
                        <a:rPr lang="en-US" altLang="ko-KR" sz="1800" b="1" i="1" smtClean="0">
                          <a:solidFill>
                            <a:srgbClr val="768FD4"/>
                          </a:solidFill>
                          <a:latin typeface="Cambria Math" panose="02040503050406030204" pitchFamily="18" charset="0"/>
                          <a:ea typeface="Cambria Math" panose="02040503050406030204" pitchFamily="18" charset="0"/>
                        </a:rPr>
                        <m:t>×</m:t>
                      </m:r>
                    </m:oMath>
                  </m:oMathPara>
                </a14:m>
                <a:endParaRPr lang="ko-KR" altLang="en-US" dirty="0">
                  <a:solidFill>
                    <a:srgbClr val="768FD4"/>
                  </a:solidFill>
                </a:endParaRPr>
              </a:p>
            </p:txBody>
          </p:sp>
        </mc:Choice>
        <mc:Fallback xmlns="">
          <p:sp>
            <p:nvSpPr>
              <p:cNvPr id="48" name="TextBox 47">
                <a:extLst>
                  <a:ext uri="{FF2B5EF4-FFF2-40B4-BE49-F238E27FC236}">
                    <a16:creationId xmlns:a16="http://schemas.microsoft.com/office/drawing/2014/main" id="{249C39E1-E24B-762F-23FD-5D0AE3ACA3C7}"/>
                  </a:ext>
                </a:extLst>
              </p:cNvPr>
              <p:cNvSpPr txBox="1">
                <a:spLocks noRot="1" noChangeAspect="1" noMove="1" noResize="1" noEditPoints="1" noAdjustHandles="1" noChangeArrowheads="1" noChangeShapeType="1" noTextEdit="1"/>
              </p:cNvSpPr>
              <p:nvPr/>
            </p:nvSpPr>
            <p:spPr>
              <a:xfrm>
                <a:off x="9843893" y="4813479"/>
                <a:ext cx="583843" cy="369332"/>
              </a:xfrm>
              <a:prstGeom prst="rect">
                <a:avLst/>
              </a:prstGeom>
              <a:blipFill>
                <a:blip r:embed="rId10"/>
                <a:stretch>
                  <a:fillRect l="-1042"/>
                </a:stretch>
              </a:blipFill>
            </p:spPr>
            <p:txBody>
              <a:bodyPr/>
              <a:lstStyle/>
              <a:p>
                <a:r>
                  <a:rPr lang="ko-KR" altLang="en-US">
                    <a:noFill/>
                  </a:rPr>
                  <a:t> </a:t>
                </a:r>
              </a:p>
            </p:txBody>
          </p:sp>
        </mc:Fallback>
      </mc:AlternateContent>
      <p:sp>
        <p:nvSpPr>
          <p:cNvPr id="49" name="화살표: 오른쪽 48">
            <a:extLst>
              <a:ext uri="{FF2B5EF4-FFF2-40B4-BE49-F238E27FC236}">
                <a16:creationId xmlns:a16="http://schemas.microsoft.com/office/drawing/2014/main" id="{199A93E4-C511-A1F8-E1D6-C25FAFCBEE24}"/>
              </a:ext>
            </a:extLst>
          </p:cNvPr>
          <p:cNvSpPr/>
          <p:nvPr/>
        </p:nvSpPr>
        <p:spPr>
          <a:xfrm rot="19240593">
            <a:off x="9044964" y="4030767"/>
            <a:ext cx="397687"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DF327DB-51E5-5396-216B-D1ED8FD2CA66}"/>
              </a:ext>
            </a:extLst>
          </p:cNvPr>
          <p:cNvSpPr/>
          <p:nvPr/>
        </p:nvSpPr>
        <p:spPr>
          <a:xfrm rot="5400000">
            <a:off x="10438520" y="5338201"/>
            <a:ext cx="360113" cy="419124"/>
          </a:xfrm>
          <a:prstGeom prst="rightArrow">
            <a:avLst>
              <a:gd name="adj1" fmla="val 36250"/>
              <a:gd name="adj2" fmla="val 52275"/>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1E90B9D4-A76E-C992-B451-375B24A5D52D}"/>
              </a:ext>
            </a:extLst>
          </p:cNvPr>
          <p:cNvSpPr txBox="1"/>
          <p:nvPr/>
        </p:nvSpPr>
        <p:spPr>
          <a:xfrm>
            <a:off x="11320670" y="6489415"/>
            <a:ext cx="871330" cy="369332"/>
          </a:xfrm>
          <a:prstGeom prst="rect">
            <a:avLst/>
          </a:prstGeom>
          <a:noFill/>
        </p:spPr>
        <p:txBody>
          <a:bodyPr wrap="square" rtlCol="0">
            <a:spAutoFit/>
          </a:bodyPr>
          <a:lstStyle/>
          <a:p>
            <a:pPr algn="r"/>
            <a:r>
              <a:rPr lang="en-US" altLang="ko-KR" dirty="0">
                <a:solidFill>
                  <a:schemeClr val="bg2">
                    <a:lumMod val="50000"/>
                  </a:schemeClr>
                </a:solidFill>
              </a:rPr>
              <a:t>12/25</a:t>
            </a:r>
            <a:endParaRPr lang="ko-KR" altLang="en-US" dirty="0">
              <a:solidFill>
                <a:schemeClr val="bg2">
                  <a:lumMod val="50000"/>
                </a:schemeClr>
              </a:solidFill>
            </a:endParaRPr>
          </a:p>
        </p:txBody>
      </p:sp>
      <p:grpSp>
        <p:nvGrpSpPr>
          <p:cNvPr id="38" name="그룹 37">
            <a:extLst>
              <a:ext uri="{FF2B5EF4-FFF2-40B4-BE49-F238E27FC236}">
                <a16:creationId xmlns:a16="http://schemas.microsoft.com/office/drawing/2014/main" id="{C5B361A4-0B57-2E65-7C91-42662A585802}"/>
              </a:ext>
            </a:extLst>
          </p:cNvPr>
          <p:cNvGrpSpPr/>
          <p:nvPr/>
        </p:nvGrpSpPr>
        <p:grpSpPr>
          <a:xfrm>
            <a:off x="236374" y="4225302"/>
            <a:ext cx="1673817" cy="871637"/>
            <a:chOff x="5522127" y="1825107"/>
            <a:chExt cx="3793323" cy="1975366"/>
          </a:xfrm>
        </p:grpSpPr>
        <p:pic>
          <p:nvPicPr>
            <p:cNvPr id="44" name="그림 43">
              <a:extLst>
                <a:ext uri="{FF2B5EF4-FFF2-40B4-BE49-F238E27FC236}">
                  <a16:creationId xmlns:a16="http://schemas.microsoft.com/office/drawing/2014/main" id="{7D67E9AB-E351-E292-85CC-31E6A95FAB15}"/>
                </a:ext>
              </a:extLst>
            </p:cNvPr>
            <p:cNvPicPr>
              <a:picLocks noChangeAspect="1"/>
            </p:cNvPicPr>
            <p:nvPr/>
          </p:nvPicPr>
          <p:blipFill rotWithShape="1">
            <a:blip r:embed="rId11"/>
            <a:srcRect r="2553"/>
            <a:stretch/>
          </p:blipFill>
          <p:spPr>
            <a:xfrm>
              <a:off x="7418787" y="2113455"/>
              <a:ext cx="1809033" cy="1411828"/>
            </a:xfrm>
            <a:prstGeom prst="rect">
              <a:avLst/>
            </a:prstGeom>
          </p:spPr>
        </p:pic>
        <p:pic>
          <p:nvPicPr>
            <p:cNvPr id="52" name="그림 51">
              <a:extLst>
                <a:ext uri="{FF2B5EF4-FFF2-40B4-BE49-F238E27FC236}">
                  <a16:creationId xmlns:a16="http://schemas.microsoft.com/office/drawing/2014/main" id="{3FE13D82-794C-46B0-6F3A-F5E35001B420}"/>
                </a:ext>
              </a:extLst>
            </p:cNvPr>
            <p:cNvPicPr>
              <a:picLocks noChangeAspect="1"/>
            </p:cNvPicPr>
            <p:nvPr/>
          </p:nvPicPr>
          <p:blipFill>
            <a:blip r:embed="rId12"/>
            <a:stretch>
              <a:fillRect/>
            </a:stretch>
          </p:blipFill>
          <p:spPr>
            <a:xfrm>
              <a:off x="5549315" y="2113455"/>
              <a:ext cx="1869472" cy="1406032"/>
            </a:xfrm>
            <a:prstGeom prst="rect">
              <a:avLst/>
            </a:prstGeom>
          </p:spPr>
        </p:pic>
        <p:pic>
          <p:nvPicPr>
            <p:cNvPr id="53" name="그림 52">
              <a:extLst>
                <a:ext uri="{FF2B5EF4-FFF2-40B4-BE49-F238E27FC236}">
                  <a16:creationId xmlns:a16="http://schemas.microsoft.com/office/drawing/2014/main" id="{28F05FCD-B96F-8246-9F66-0028B743A78E}"/>
                </a:ext>
              </a:extLst>
            </p:cNvPr>
            <p:cNvPicPr>
              <a:picLocks noChangeAspect="1"/>
            </p:cNvPicPr>
            <p:nvPr/>
          </p:nvPicPr>
          <p:blipFill rotWithShape="1">
            <a:blip r:embed="rId13">
              <a:extLst>
                <a:ext uri="{28A0092B-C50C-407E-A947-70E740481C1C}">
                  <a14:useLocalDpi xmlns:a14="http://schemas.microsoft.com/office/drawing/2010/main" val="0"/>
                </a:ext>
              </a:extLst>
            </a:blip>
            <a:srcRect t="12995" b="13460"/>
            <a:stretch/>
          </p:blipFill>
          <p:spPr>
            <a:xfrm>
              <a:off x="5522127" y="1825107"/>
              <a:ext cx="3793323" cy="1975366"/>
            </a:xfrm>
            <a:prstGeom prst="rect">
              <a:avLst/>
            </a:prstGeom>
          </p:spPr>
        </p:pic>
      </p:grpSp>
    </p:spTree>
    <p:extLst>
      <p:ext uri="{BB962C8B-B14F-4D97-AF65-F5344CB8AC3E}">
        <p14:creationId xmlns:p14="http://schemas.microsoft.com/office/powerpoint/2010/main" val="4270179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Localization Network</a:t>
            </a:r>
            <a:endParaRPr lang="ko-KR" altLang="en-US" sz="2000" b="1" dirty="0">
              <a:solidFill>
                <a:schemeClr val="tx2">
                  <a:lumMod val="75000"/>
                </a:schemeClr>
              </a:solidFill>
            </a:endParaRPr>
          </a:p>
        </p:txBody>
      </p:sp>
      <p:pic>
        <p:nvPicPr>
          <p:cNvPr id="8" name="그림 7">
            <a:extLst>
              <a:ext uri="{FF2B5EF4-FFF2-40B4-BE49-F238E27FC236}">
                <a16:creationId xmlns:a16="http://schemas.microsoft.com/office/drawing/2014/main" id="{85C46689-FECC-22C4-0354-05FB66BB95E5}"/>
              </a:ext>
            </a:extLst>
          </p:cNvPr>
          <p:cNvPicPr>
            <a:picLocks noChangeAspect="1"/>
          </p:cNvPicPr>
          <p:nvPr/>
        </p:nvPicPr>
        <p:blipFill>
          <a:blip r:embed="rId3"/>
          <a:stretch>
            <a:fillRect/>
          </a:stretch>
        </p:blipFill>
        <p:spPr>
          <a:xfrm>
            <a:off x="6558710" y="127456"/>
            <a:ext cx="5404977" cy="1829592"/>
          </a:xfrm>
          <a:prstGeom prst="rect">
            <a:avLst/>
          </a:prstGeom>
          <a:ln>
            <a:solidFill>
              <a:schemeClr val="tx2">
                <a:lumMod val="60000"/>
                <a:lumOff val="40000"/>
              </a:schemeClr>
            </a:solidFill>
          </a:ln>
        </p:spPr>
      </p:pic>
      <p:sp>
        <p:nvSpPr>
          <p:cNvPr id="10" name="사각형: 둥근 모서리 9">
            <a:extLst>
              <a:ext uri="{FF2B5EF4-FFF2-40B4-BE49-F238E27FC236}">
                <a16:creationId xmlns:a16="http://schemas.microsoft.com/office/drawing/2014/main" id="{3644B7D8-66BF-A2A6-5EB1-A37610CBB70E}"/>
              </a:ext>
            </a:extLst>
          </p:cNvPr>
          <p:cNvSpPr/>
          <p:nvPr/>
        </p:nvSpPr>
        <p:spPr>
          <a:xfrm>
            <a:off x="9339113" y="253959"/>
            <a:ext cx="2473136" cy="621999"/>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86B194-C6F2-9A30-65E2-3D83DC8D52BE}"/>
                  </a:ext>
                </a:extLst>
              </p:cNvPr>
              <p:cNvSpPr txBox="1"/>
              <p:nvPr/>
            </p:nvSpPr>
            <p:spPr>
              <a:xfrm>
                <a:off x="573576" y="1909226"/>
                <a:ext cx="10931866" cy="2117054"/>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dirty="0"/>
                  <a:t>Extracted </a:t>
                </a:r>
                <a:r>
                  <a:rPr lang="en-US" altLang="ko-KR" dirty="0">
                    <a:solidFill>
                      <a:srgbClr val="4D79C7"/>
                    </a:solidFill>
                  </a:rPr>
                  <a:t>visual</a:t>
                </a:r>
                <a:r>
                  <a:rPr lang="en-US" altLang="ko-KR" dirty="0"/>
                  <a:t> and </a:t>
                </a:r>
                <a:r>
                  <a:rPr lang="en-US" altLang="ko-KR" dirty="0">
                    <a:solidFill>
                      <a:srgbClr val="E45656"/>
                    </a:solidFill>
                  </a:rPr>
                  <a:t>sound concepts </a:t>
                </a:r>
                <a:r>
                  <a:rPr lang="en-US" altLang="ko-KR" dirty="0"/>
                  <a:t>-&gt; localization networks </a:t>
                </a:r>
              </a:p>
              <a:p>
                <a:pPr lvl="1">
                  <a:buFont typeface="Symbol" panose="05050102010706020507" pitchFamily="18" charset="2"/>
                  <a:buChar char="Þ"/>
                </a:pPr>
                <a:r>
                  <a:rPr lang="en-US" altLang="ko-KR" b="1" dirty="0">
                    <a:solidFill>
                      <a:srgbClr val="4D79C7"/>
                    </a:solidFill>
                  </a:rPr>
                  <a:t>sound source location </a:t>
                </a:r>
                <a:r>
                  <a:rPr lang="en-US" altLang="ko-KR" dirty="0"/>
                  <a:t>(a soft confidence score map)</a:t>
                </a:r>
              </a:p>
              <a:p>
                <a:pPr>
                  <a:buFont typeface="Arial" panose="020B0604020202020204" pitchFamily="34" charset="0"/>
                  <a:buChar char="•"/>
                </a:pPr>
                <a:r>
                  <a:rPr lang="en-US" altLang="ko-KR" dirty="0"/>
                  <a:t>Modeled based on the </a:t>
                </a:r>
                <a:r>
                  <a:rPr lang="en-US" altLang="ko-KR" b="1" dirty="0"/>
                  <a:t>attention mechanism</a:t>
                </a:r>
              </a:p>
              <a:p>
                <a:pPr>
                  <a:buFont typeface="Arial" panose="020B0604020202020204" pitchFamily="34" charset="0"/>
                  <a:buChar char="•"/>
                </a:pPr>
                <a:r>
                  <a:rPr lang="en-US" altLang="ko-KR" dirty="0"/>
                  <a:t>Reshape </a:t>
                </a:r>
                <a14:m>
                  <m:oMath xmlns:m="http://schemas.openxmlformats.org/officeDocument/2006/math">
                    <m:r>
                      <a:rPr lang="en-US" altLang="ko-KR" sz="1800" b="0" i="0"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𝑣</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𝑣</m:t>
                        </m:r>
                      </m:e>
                      <m:sub>
                        <m:r>
                          <a:rPr lang="en-US" altLang="ko-KR" b="0" i="1" smtClean="0">
                            <a:solidFill>
                              <a:schemeClr val="tx1"/>
                            </a:solidFill>
                            <a:latin typeface="Cambria Math" panose="02040503050406030204" pitchFamily="18" charset="0"/>
                          </a:rPr>
                          <m:t>𝑀</m:t>
                        </m:r>
                      </m:sub>
                    </m:sSub>
                    <m:r>
                      <a:rPr lang="en-US" altLang="ko-KR" sz="1800" b="0" i="0" smtClean="0">
                        <a:solidFill>
                          <a:schemeClr val="tx1"/>
                        </a:solidFill>
                        <a:latin typeface="Cambria Math" panose="02040503050406030204" pitchFamily="18" charset="0"/>
                      </a:rPr>
                      <m:t>]</m:t>
                    </m:r>
                    <m:r>
                      <a:rPr lang="ko-KR" altLang="en-US" i="1" smtClean="0">
                        <a:solidFill>
                          <a:schemeClr val="tx1"/>
                        </a:solidFill>
                        <a:latin typeface="Cambria Math" panose="02040503050406030204" pitchFamily="18" charset="0"/>
                      </a:rPr>
                      <m:t>∈</m:t>
                    </m:r>
                    <m:sSup>
                      <m:sSupPr>
                        <m:ctrlPr>
                          <a:rPr lang="en-US" altLang="ko-KR" i="1" smtClean="0">
                            <a:solidFill>
                              <a:schemeClr val="tx1"/>
                            </a:solidFill>
                            <a:latin typeface="Cambria Math" panose="02040503050406030204" pitchFamily="18" charset="0"/>
                          </a:rPr>
                        </m:ctrlPr>
                      </m:sSupPr>
                      <m:e>
                        <m:r>
                          <a:rPr lang="en-US" altLang="ko-KR" i="1">
                            <a:solidFill>
                              <a:schemeClr val="tx1"/>
                            </a:solidFill>
                            <a:latin typeface="Cambria Math" panose="02040503050406030204" pitchFamily="18" charset="0"/>
                            <a:ea typeface="Cambria Math" panose="02040503050406030204" pitchFamily="18" charset="0"/>
                          </a:rPr>
                          <m:t>ℝ</m:t>
                        </m:r>
                      </m:e>
                      <m:sup>
                        <m:r>
                          <a:rPr lang="en-US" altLang="ko-KR" b="0" i="1" smtClean="0">
                            <a:solidFill>
                              <a:schemeClr val="tx1"/>
                            </a:solidFill>
                            <a:latin typeface="Cambria Math" panose="02040503050406030204" pitchFamily="18" charset="0"/>
                            <a:ea typeface="Cambria Math" panose="02040503050406030204" pitchFamily="18" charset="0"/>
                          </a:rPr>
                          <m:t>𝑀</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b="0" i="1" smtClean="0">
                            <a:solidFill>
                              <a:schemeClr val="tx1"/>
                            </a:solidFill>
                            <a:latin typeface="Cambria Math" panose="02040503050406030204" pitchFamily="18" charset="0"/>
                            <a:ea typeface="Cambria Math" panose="02040503050406030204" pitchFamily="18" charset="0"/>
                          </a:rPr>
                          <m:t>𝐷</m:t>
                        </m:r>
                      </m:sup>
                    </m:sSup>
                  </m:oMath>
                </a14:m>
                <a:r>
                  <a:rPr lang="en-US" altLang="ko-KR" dirty="0">
                    <a:solidFill>
                      <a:srgbClr val="4D79C7"/>
                    </a:solidFill>
                  </a:rPr>
                  <a:t> </a:t>
                </a:r>
                <a14:m>
                  <m:oMath xmlns:m="http://schemas.openxmlformats.org/officeDocument/2006/math">
                    <m:d>
                      <m:dPr>
                        <m:ctrlPr>
                          <a:rPr lang="en-US" altLang="ko-KR" b="0" i="1" smtClean="0">
                            <a:latin typeface="Cambria Math" panose="02040503050406030204" pitchFamily="18" charset="0"/>
                          </a:rPr>
                        </m:ctrlPr>
                      </m:dPr>
                      <m:e>
                        <m:r>
                          <m:rPr>
                            <m:sty m:val="p"/>
                          </m:rPr>
                          <a:rPr lang="en-US" altLang="ko-KR" b="0" i="0" smtClean="0">
                            <a:latin typeface="Cambria Math" panose="02040503050406030204" pitchFamily="18" charset="0"/>
                          </a:rPr>
                          <m:t>M</m:t>
                        </m:r>
                        <m:r>
                          <a:rPr lang="en-US" altLang="ko-KR" b="0" i="0" smtClean="0">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𝐻</m:t>
                            </m:r>
                          </m:e>
                          <m:sup>
                            <m:r>
                              <a:rPr lang="en-US" altLang="ko-KR" i="1">
                                <a:latin typeface="Cambria Math" panose="02040503050406030204" pitchFamily="18" charset="0"/>
                              </a:rPr>
                              <m:t>′</m:t>
                            </m:r>
                          </m:sup>
                        </m:sSup>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𝑊</m:t>
                            </m:r>
                          </m:e>
                          <m:sup>
                            <m:r>
                              <a:rPr lang="en-US" altLang="ko-KR" i="1">
                                <a:latin typeface="Cambria Math" panose="02040503050406030204" pitchFamily="18" charset="0"/>
                              </a:rPr>
                              <m:t>′</m:t>
                            </m:r>
                          </m:sup>
                        </m:sSup>
                      </m:e>
                    </m:d>
                  </m:oMath>
                </a14:m>
                <a:endParaRPr lang="en-US" altLang="ko-KR" b="1" dirty="0">
                  <a:solidFill>
                    <a:srgbClr val="4D79C7"/>
                  </a:solidFill>
                </a:endParaRPr>
              </a:p>
              <a:p>
                <a:pPr>
                  <a:buFont typeface="Arial" panose="020B0604020202020204" pitchFamily="34" charset="0"/>
                  <a:buChar char="•"/>
                </a:pPr>
                <a:r>
                  <a:rPr lang="en-US" altLang="ko-KR" b="1" dirty="0">
                    <a:solidFill>
                      <a:srgbClr val="4D79C7"/>
                    </a:solidFill>
                  </a:rPr>
                  <a:t>Attention</a:t>
                </a:r>
                <a:r>
                  <a:rPr lang="en-US" altLang="ko-KR" dirty="0">
                    <a:solidFill>
                      <a:srgbClr val="4D79C7"/>
                    </a:solidFill>
                  </a:rPr>
                  <a:t> </a:t>
                </a:r>
                <a14:m>
                  <m:oMath xmlns:m="http://schemas.openxmlformats.org/officeDocument/2006/math">
                    <m:sSub>
                      <m:sSubPr>
                        <m:ctrlPr>
                          <a:rPr lang="en-US" altLang="ko-KR" b="1" i="1" smtClean="0">
                            <a:solidFill>
                              <a:srgbClr val="4D79C7"/>
                            </a:solidFill>
                            <a:latin typeface="Cambria Math" panose="02040503050406030204" pitchFamily="18" charset="0"/>
                          </a:rPr>
                        </m:ctrlPr>
                      </m:sSubPr>
                      <m:e>
                        <m:r>
                          <a:rPr lang="ko-KR" altLang="en-US" b="1" i="1" smtClean="0">
                            <a:solidFill>
                              <a:srgbClr val="4D79C7"/>
                            </a:solidFill>
                            <a:latin typeface="Cambria Math" panose="02040503050406030204" pitchFamily="18" charset="0"/>
                          </a:rPr>
                          <m:t>𝜶</m:t>
                        </m:r>
                      </m:e>
                      <m:sub>
                        <m:r>
                          <a:rPr lang="en-US" altLang="ko-KR" b="1" i="1">
                            <a:solidFill>
                              <a:srgbClr val="4D79C7"/>
                            </a:solidFill>
                            <a:latin typeface="Cambria Math" panose="02040503050406030204" pitchFamily="18" charset="0"/>
                          </a:rPr>
                          <m:t>𝒊</m:t>
                        </m:r>
                      </m:sub>
                    </m:sSub>
                  </m:oMath>
                </a14:m>
                <a:r>
                  <a:rPr lang="en-US" altLang="ko-KR" b="1" dirty="0">
                    <a:solidFill>
                      <a:srgbClr val="607796"/>
                    </a:solidFill>
                  </a:rPr>
                  <a:t> </a:t>
                </a:r>
                <a:r>
                  <a:rPr lang="en-US" altLang="ko-KR" dirty="0">
                    <a:solidFill>
                      <a:schemeClr val="tx1"/>
                    </a:solidFill>
                  </a:rPr>
                  <a:t>: probability that the grid </a:t>
                </a:r>
                <a14:m>
                  <m:oMath xmlns:m="http://schemas.openxmlformats.org/officeDocument/2006/math">
                    <m:r>
                      <m:rPr>
                        <m:sty m:val="p"/>
                      </m:rPr>
                      <a:rPr lang="en-US" altLang="ko-KR" b="0" i="0" smtClean="0">
                        <a:solidFill>
                          <a:schemeClr val="tx1"/>
                        </a:solidFill>
                        <a:latin typeface="Cambria Math" panose="02040503050406030204" pitchFamily="18" charset="0"/>
                      </a:rPr>
                      <m:t>i</m:t>
                    </m:r>
                  </m:oMath>
                </a14:m>
                <a:r>
                  <a:rPr lang="en-US" altLang="ko-KR" dirty="0">
                    <a:solidFill>
                      <a:schemeClr val="tx1"/>
                    </a:solidFill>
                  </a:rPr>
                  <a:t> - right location related to sound context (</a:t>
                </a:r>
                <a:r>
                  <a:rPr lang="en-US" altLang="ko-KR" dirty="0"/>
                  <a:t>i ∈ {1,· · ·,M})</a:t>
                </a:r>
                <a:endParaRPr lang="en-US" altLang="ko-KR" b="1" dirty="0">
                  <a:solidFill>
                    <a:srgbClr val="607796"/>
                  </a:solidFill>
                </a:endParaRPr>
              </a:p>
            </p:txBody>
          </p:sp>
        </mc:Choice>
        <mc:Fallback xmlns="">
          <p:sp>
            <p:nvSpPr>
              <p:cNvPr id="12" name="TextBox 11">
                <a:extLst>
                  <a:ext uri="{FF2B5EF4-FFF2-40B4-BE49-F238E27FC236}">
                    <a16:creationId xmlns:a16="http://schemas.microsoft.com/office/drawing/2014/main" id="{FA86B194-C6F2-9A30-65E2-3D83DC8D52BE}"/>
                  </a:ext>
                </a:extLst>
              </p:cNvPr>
              <p:cNvSpPr txBox="1">
                <a:spLocks noRot="1" noChangeAspect="1" noMove="1" noResize="1" noEditPoints="1" noAdjustHandles="1" noChangeArrowheads="1" noChangeShapeType="1" noTextEdit="1"/>
              </p:cNvSpPr>
              <p:nvPr/>
            </p:nvSpPr>
            <p:spPr>
              <a:xfrm>
                <a:off x="573576" y="1909226"/>
                <a:ext cx="10931866" cy="2117054"/>
              </a:xfrm>
              <a:prstGeom prst="rect">
                <a:avLst/>
              </a:prstGeom>
              <a:blipFill>
                <a:blip r:embed="rId4"/>
                <a:stretch>
                  <a:fillRect l="-335" b="-3746"/>
                </a:stretch>
              </a:blipFill>
              <a:ln w="19050">
                <a:noFill/>
              </a:ln>
            </p:spPr>
            <p:txBody>
              <a:bodyPr/>
              <a:lstStyle/>
              <a:p>
                <a:r>
                  <a:rPr lang="ko-KR" altLang="en-US">
                    <a:noFill/>
                  </a:rPr>
                  <a:t> </a:t>
                </a:r>
              </a:p>
            </p:txBody>
          </p:sp>
        </mc:Fallback>
      </mc:AlternateContent>
      <p:pic>
        <p:nvPicPr>
          <p:cNvPr id="14" name="그림 13">
            <a:extLst>
              <a:ext uri="{FF2B5EF4-FFF2-40B4-BE49-F238E27FC236}">
                <a16:creationId xmlns:a16="http://schemas.microsoft.com/office/drawing/2014/main" id="{C81BAF65-2B52-81E1-C14E-4EBFA391700B}"/>
              </a:ext>
            </a:extLst>
          </p:cNvPr>
          <p:cNvPicPr>
            <a:picLocks noChangeAspect="1"/>
          </p:cNvPicPr>
          <p:nvPr/>
        </p:nvPicPr>
        <p:blipFill>
          <a:blip r:embed="rId5"/>
          <a:stretch>
            <a:fillRect/>
          </a:stretch>
        </p:blipFill>
        <p:spPr>
          <a:xfrm>
            <a:off x="567648" y="4568041"/>
            <a:ext cx="4735994" cy="646993"/>
          </a:xfrm>
          <a:prstGeom prst="rect">
            <a:avLst/>
          </a:prstGeom>
          <a:ln>
            <a:solidFill>
              <a:schemeClr val="tx2">
                <a:lumMod val="60000"/>
                <a:lumOff val="40000"/>
              </a:schemeClr>
            </a:solidFill>
          </a:ln>
        </p:spPr>
      </p:pic>
      <p:pic>
        <p:nvPicPr>
          <p:cNvPr id="16" name="그림 15">
            <a:extLst>
              <a:ext uri="{FF2B5EF4-FFF2-40B4-BE49-F238E27FC236}">
                <a16:creationId xmlns:a16="http://schemas.microsoft.com/office/drawing/2014/main" id="{6FC7AEE6-FFEB-C4D7-AE00-90337F418EBD}"/>
              </a:ext>
            </a:extLst>
          </p:cNvPr>
          <p:cNvPicPr>
            <a:picLocks noChangeAspect="1"/>
          </p:cNvPicPr>
          <p:nvPr/>
        </p:nvPicPr>
        <p:blipFill>
          <a:blip r:embed="rId6"/>
          <a:stretch>
            <a:fillRect/>
          </a:stretch>
        </p:blipFill>
        <p:spPr>
          <a:xfrm>
            <a:off x="619107" y="5613496"/>
            <a:ext cx="4174830" cy="676369"/>
          </a:xfrm>
          <a:prstGeom prst="rect">
            <a:avLst/>
          </a:prstGeom>
          <a:ln>
            <a:solidFill>
              <a:srgbClr val="FFC000"/>
            </a:solidFill>
          </a:ln>
        </p:spPr>
      </p:pic>
      <p:pic>
        <p:nvPicPr>
          <p:cNvPr id="18" name="그림 17">
            <a:extLst>
              <a:ext uri="{FF2B5EF4-FFF2-40B4-BE49-F238E27FC236}">
                <a16:creationId xmlns:a16="http://schemas.microsoft.com/office/drawing/2014/main" id="{AC475B4D-2F1B-1710-41DB-3C039EFF4349}"/>
              </a:ext>
            </a:extLst>
          </p:cNvPr>
          <p:cNvPicPr>
            <a:picLocks noChangeAspect="1"/>
          </p:cNvPicPr>
          <p:nvPr/>
        </p:nvPicPr>
        <p:blipFill>
          <a:blip r:embed="rId7"/>
          <a:stretch>
            <a:fillRect/>
          </a:stretch>
        </p:blipFill>
        <p:spPr>
          <a:xfrm>
            <a:off x="7926927" y="4568041"/>
            <a:ext cx="3391373" cy="676369"/>
          </a:xfrm>
          <a:prstGeom prst="rect">
            <a:avLst/>
          </a:prstGeom>
          <a:ln>
            <a:solidFill>
              <a:schemeClr val="tx2">
                <a:lumMod val="60000"/>
                <a:lumOff val="40000"/>
              </a:schemeClr>
            </a:solidFill>
          </a:ln>
        </p:spPr>
      </p:pic>
      <p:cxnSp>
        <p:nvCxnSpPr>
          <p:cNvPr id="22" name="직선 연결선 21">
            <a:extLst>
              <a:ext uri="{FF2B5EF4-FFF2-40B4-BE49-F238E27FC236}">
                <a16:creationId xmlns:a16="http://schemas.microsoft.com/office/drawing/2014/main" id="{4A72F029-4A0B-5F03-F44B-265A5BB30D85}"/>
              </a:ext>
            </a:extLst>
          </p:cNvPr>
          <p:cNvCxnSpPr>
            <a:cxnSpLocks/>
          </p:cNvCxnSpPr>
          <p:nvPr/>
        </p:nvCxnSpPr>
        <p:spPr>
          <a:xfrm>
            <a:off x="4074065" y="5118859"/>
            <a:ext cx="1229577" cy="0"/>
          </a:xfrm>
          <a:prstGeom prst="line">
            <a:avLst/>
          </a:prstGeom>
          <a:ln w="38100">
            <a:solidFill>
              <a:srgbClr val="FFC000">
                <a:alpha val="69804"/>
              </a:srgbClr>
            </a:solidFill>
          </a:ln>
        </p:spPr>
        <p:style>
          <a:lnRef idx="1">
            <a:schemeClr val="accent1"/>
          </a:lnRef>
          <a:fillRef idx="0">
            <a:schemeClr val="accent1"/>
          </a:fillRef>
          <a:effectRef idx="0">
            <a:schemeClr val="accent1"/>
          </a:effectRef>
          <a:fontRef idx="minor">
            <a:schemeClr val="tx1"/>
          </a:fontRef>
        </p:style>
      </p:cxnSp>
      <p:sp>
        <p:nvSpPr>
          <p:cNvPr id="24" name="화살표: 오른쪽 23">
            <a:extLst>
              <a:ext uri="{FF2B5EF4-FFF2-40B4-BE49-F238E27FC236}">
                <a16:creationId xmlns:a16="http://schemas.microsoft.com/office/drawing/2014/main" id="{0F16321F-F58C-117F-3262-775F8C34CB98}"/>
              </a:ext>
            </a:extLst>
          </p:cNvPr>
          <p:cNvSpPr/>
          <p:nvPr/>
        </p:nvSpPr>
        <p:spPr>
          <a:xfrm rot="6773903">
            <a:off x="4206117" y="5210160"/>
            <a:ext cx="474278" cy="249342"/>
          </a:xfrm>
          <a:prstGeom prst="rightArrow">
            <a:avLst>
              <a:gd name="adj1" fmla="val 28825"/>
              <a:gd name="adj2" fmla="val 48751"/>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36D515-1AFF-0A52-3018-F717D224619D}"/>
                  </a:ext>
                </a:extLst>
              </p:cNvPr>
              <p:cNvSpPr txBox="1"/>
              <p:nvPr/>
            </p:nvSpPr>
            <p:spPr>
              <a:xfrm>
                <a:off x="7870479" y="4198043"/>
                <a:ext cx="2781437" cy="374526"/>
              </a:xfrm>
              <a:prstGeom prst="rect">
                <a:avLst/>
              </a:prstGeom>
              <a:noFill/>
            </p:spPr>
            <p:txBody>
              <a:bodyPr wrap="square">
                <a:spAutoFit/>
              </a:bodyPr>
              <a:lstStyle/>
              <a:p>
                <a:r>
                  <a:rPr lang="en-US" altLang="ko-KR" b="1" dirty="0"/>
                  <a:t>Visual feature </a:t>
                </a:r>
                <a14:m>
                  <m:oMath xmlns:m="http://schemas.openxmlformats.org/officeDocument/2006/math">
                    <m:r>
                      <a:rPr lang="en-US" altLang="ko-KR" b="1" i="1" smtClean="0">
                        <a:latin typeface="Cambria Math" panose="02040503050406030204" pitchFamily="18" charset="0"/>
                      </a:rPr>
                      <m:t>𝒁</m:t>
                    </m:r>
                  </m:oMath>
                </a14:m>
                <a:endParaRPr lang="ko-KR" altLang="en-US" b="1" dirty="0"/>
              </a:p>
            </p:txBody>
          </p:sp>
        </mc:Choice>
        <mc:Fallback xmlns="">
          <p:sp>
            <p:nvSpPr>
              <p:cNvPr id="26" name="TextBox 25">
                <a:extLst>
                  <a:ext uri="{FF2B5EF4-FFF2-40B4-BE49-F238E27FC236}">
                    <a16:creationId xmlns:a16="http://schemas.microsoft.com/office/drawing/2014/main" id="{B936D515-1AFF-0A52-3018-F717D224619D}"/>
                  </a:ext>
                </a:extLst>
              </p:cNvPr>
              <p:cNvSpPr txBox="1">
                <a:spLocks noRot="1" noChangeAspect="1" noMove="1" noResize="1" noEditPoints="1" noAdjustHandles="1" noChangeArrowheads="1" noChangeShapeType="1" noTextEdit="1"/>
              </p:cNvSpPr>
              <p:nvPr/>
            </p:nvSpPr>
            <p:spPr>
              <a:xfrm>
                <a:off x="7870479" y="4198043"/>
                <a:ext cx="2781437" cy="374526"/>
              </a:xfrm>
              <a:prstGeom prst="rect">
                <a:avLst/>
              </a:prstGeom>
              <a:blipFill>
                <a:blip r:embed="rId8"/>
                <a:stretch>
                  <a:fillRect l="-1754" t="-9836" b="-24590"/>
                </a:stretch>
              </a:blipFill>
            </p:spPr>
            <p:txBody>
              <a:bodyPr/>
              <a:lstStyle/>
              <a:p>
                <a:r>
                  <a:rPr lang="ko-KR" altLang="en-US">
                    <a:noFill/>
                  </a:rPr>
                  <a:t> </a:t>
                </a:r>
              </a:p>
            </p:txBody>
          </p:sp>
        </mc:Fallback>
      </mc:AlternateContent>
      <p:sp>
        <p:nvSpPr>
          <p:cNvPr id="27" name="화살표: 오른쪽 26">
            <a:extLst>
              <a:ext uri="{FF2B5EF4-FFF2-40B4-BE49-F238E27FC236}">
                <a16:creationId xmlns:a16="http://schemas.microsoft.com/office/drawing/2014/main" id="{F676D133-6C7A-AB0D-1545-DC630B47C6CB}"/>
              </a:ext>
            </a:extLst>
          </p:cNvPr>
          <p:cNvSpPr/>
          <p:nvPr/>
        </p:nvSpPr>
        <p:spPr>
          <a:xfrm>
            <a:off x="5402933" y="4700383"/>
            <a:ext cx="422816" cy="382307"/>
          </a:xfrm>
          <a:prstGeom prst="rightArrow">
            <a:avLst>
              <a:gd name="adj1" fmla="val 50000"/>
              <a:gd name="adj2" fmla="val 50000"/>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a:extLst>
              <a:ext uri="{FF2B5EF4-FFF2-40B4-BE49-F238E27FC236}">
                <a16:creationId xmlns:a16="http://schemas.microsoft.com/office/drawing/2014/main" id="{C4E4CFA2-BD07-8683-A4C8-A0C79607873F}"/>
              </a:ext>
            </a:extLst>
          </p:cNvPr>
          <p:cNvPicPr>
            <a:picLocks noChangeAspect="1"/>
          </p:cNvPicPr>
          <p:nvPr/>
        </p:nvPicPr>
        <p:blipFill>
          <a:blip r:embed="rId9"/>
          <a:stretch>
            <a:fillRect/>
          </a:stretch>
        </p:blipFill>
        <p:spPr>
          <a:xfrm>
            <a:off x="5962869" y="4385306"/>
            <a:ext cx="1267002" cy="1143160"/>
          </a:xfrm>
          <a:prstGeom prst="rect">
            <a:avLst/>
          </a:prstGeom>
        </p:spPr>
      </p:pic>
      <p:sp>
        <p:nvSpPr>
          <p:cNvPr id="30" name="TextBox 29">
            <a:extLst>
              <a:ext uri="{FF2B5EF4-FFF2-40B4-BE49-F238E27FC236}">
                <a16:creationId xmlns:a16="http://schemas.microsoft.com/office/drawing/2014/main" id="{3C112BF0-C315-DE13-C34B-531FC4C8274C}"/>
              </a:ext>
            </a:extLst>
          </p:cNvPr>
          <p:cNvSpPr txBox="1"/>
          <p:nvPr/>
        </p:nvSpPr>
        <p:spPr>
          <a:xfrm>
            <a:off x="6211875" y="5487764"/>
            <a:ext cx="768989" cy="374526"/>
          </a:xfrm>
          <a:prstGeom prst="rect">
            <a:avLst/>
          </a:prstGeom>
          <a:noFill/>
        </p:spPr>
        <p:txBody>
          <a:bodyPr wrap="square">
            <a:spAutoFit/>
          </a:bodyPr>
          <a:lstStyle/>
          <a:p>
            <a:pPr algn="ctr"/>
            <a:r>
              <a:rPr lang="en-US" altLang="ko-KR" b="1" dirty="0"/>
              <a:t>map</a:t>
            </a:r>
            <a:endParaRPr lang="ko-KR" altLang="en-US" b="1" dirty="0"/>
          </a:p>
        </p:txBody>
      </p:sp>
      <p:sp>
        <p:nvSpPr>
          <p:cNvPr id="31" name="화살표: 오른쪽 30">
            <a:extLst>
              <a:ext uri="{FF2B5EF4-FFF2-40B4-BE49-F238E27FC236}">
                <a16:creationId xmlns:a16="http://schemas.microsoft.com/office/drawing/2014/main" id="{43366293-0713-E1F8-1173-567040367D01}"/>
              </a:ext>
            </a:extLst>
          </p:cNvPr>
          <p:cNvSpPr/>
          <p:nvPr/>
        </p:nvSpPr>
        <p:spPr>
          <a:xfrm>
            <a:off x="7366991" y="4700383"/>
            <a:ext cx="422816" cy="382307"/>
          </a:xfrm>
          <a:prstGeom prst="rightArrow">
            <a:avLst>
              <a:gd name="adj1" fmla="val 50000"/>
              <a:gd name="adj2" fmla="val 50000"/>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5541D85-61A2-6493-8EE0-DA13ED806C5B}"/>
                  </a:ext>
                </a:extLst>
              </p:cNvPr>
              <p:cNvSpPr txBox="1"/>
              <p:nvPr/>
            </p:nvSpPr>
            <p:spPr>
              <a:xfrm>
                <a:off x="567648" y="4184144"/>
                <a:ext cx="1560955" cy="369332"/>
              </a:xfrm>
              <a:prstGeom prst="rect">
                <a:avLst/>
              </a:prstGeom>
              <a:noFill/>
            </p:spPr>
            <p:txBody>
              <a:bodyPr wrap="square">
                <a:spAutoFit/>
              </a:bodyPr>
              <a:lstStyle/>
              <a:p>
                <a:r>
                  <a:rPr lang="en-US" altLang="ko-KR" b="1" dirty="0">
                    <a:solidFill>
                      <a:schemeClr val="tx1"/>
                    </a:solidFill>
                  </a:rPr>
                  <a:t>Attention</a:t>
                </a:r>
                <a:r>
                  <a:rPr lang="en-US" altLang="ko-KR" dirty="0">
                    <a:solidFill>
                      <a:schemeClr val="tx1"/>
                    </a:solidFill>
                  </a:rPr>
                  <a:t> </a:t>
                </a:r>
                <a14:m>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ko-KR" altLang="en-US" b="1" i="1" smtClean="0">
                            <a:solidFill>
                              <a:schemeClr val="tx1"/>
                            </a:solidFill>
                            <a:latin typeface="Cambria Math" panose="02040503050406030204" pitchFamily="18" charset="0"/>
                          </a:rPr>
                          <m:t>𝜶</m:t>
                        </m:r>
                      </m:e>
                      <m:sub>
                        <m:r>
                          <a:rPr lang="en-US" altLang="ko-KR" b="1" i="1">
                            <a:solidFill>
                              <a:schemeClr val="tx1"/>
                            </a:solidFill>
                            <a:latin typeface="Cambria Math" panose="02040503050406030204" pitchFamily="18" charset="0"/>
                          </a:rPr>
                          <m:t>𝒊</m:t>
                        </m:r>
                      </m:sub>
                    </m:sSub>
                  </m:oMath>
                </a14:m>
                <a:r>
                  <a:rPr lang="en-US" altLang="ko-KR" b="1" dirty="0">
                    <a:solidFill>
                      <a:schemeClr val="tx1"/>
                    </a:solidFill>
                  </a:rPr>
                  <a:t> </a:t>
                </a:r>
                <a:endParaRPr lang="ko-KR" altLang="en-US" dirty="0">
                  <a:solidFill>
                    <a:schemeClr val="tx1"/>
                  </a:solidFill>
                </a:endParaRPr>
              </a:p>
            </p:txBody>
          </p:sp>
        </mc:Choice>
        <mc:Fallback xmlns="">
          <p:sp>
            <p:nvSpPr>
              <p:cNvPr id="33" name="TextBox 32">
                <a:extLst>
                  <a:ext uri="{FF2B5EF4-FFF2-40B4-BE49-F238E27FC236}">
                    <a16:creationId xmlns:a16="http://schemas.microsoft.com/office/drawing/2014/main" id="{85541D85-61A2-6493-8EE0-DA13ED806C5B}"/>
                  </a:ext>
                </a:extLst>
              </p:cNvPr>
              <p:cNvSpPr txBox="1">
                <a:spLocks noRot="1" noChangeAspect="1" noMove="1" noResize="1" noEditPoints="1" noAdjustHandles="1" noChangeArrowheads="1" noChangeShapeType="1" noTextEdit="1"/>
              </p:cNvSpPr>
              <p:nvPr/>
            </p:nvSpPr>
            <p:spPr>
              <a:xfrm>
                <a:off x="567648" y="4184144"/>
                <a:ext cx="1560955" cy="369332"/>
              </a:xfrm>
              <a:prstGeom prst="rect">
                <a:avLst/>
              </a:prstGeom>
              <a:blipFill>
                <a:blip r:embed="rId10"/>
                <a:stretch>
                  <a:fillRect l="-3125" t="-8197" b="-2459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8DAC2C6C-EEF8-229A-900C-1B6E7954A2F9}"/>
              </a:ext>
            </a:extLst>
          </p:cNvPr>
          <p:cNvSpPr txBox="1"/>
          <p:nvPr/>
        </p:nvSpPr>
        <p:spPr>
          <a:xfrm>
            <a:off x="11318300" y="6488668"/>
            <a:ext cx="871330" cy="369332"/>
          </a:xfrm>
          <a:prstGeom prst="rect">
            <a:avLst/>
          </a:prstGeom>
          <a:noFill/>
        </p:spPr>
        <p:txBody>
          <a:bodyPr wrap="square" rtlCol="0">
            <a:spAutoFit/>
          </a:bodyPr>
          <a:lstStyle/>
          <a:p>
            <a:pPr algn="r"/>
            <a:r>
              <a:rPr lang="en-US" altLang="ko-KR" dirty="0">
                <a:solidFill>
                  <a:schemeClr val="bg2">
                    <a:lumMod val="50000"/>
                  </a:schemeClr>
                </a:solidFill>
              </a:rPr>
              <a:t>13/25</a:t>
            </a:r>
            <a:endParaRPr lang="ko-KR" altLang="en-US" dirty="0">
              <a:solidFill>
                <a:schemeClr val="bg2">
                  <a:lumMod val="50000"/>
                </a:schemeClr>
              </a:solidFill>
            </a:endParaRPr>
          </a:p>
        </p:txBody>
      </p:sp>
      <p:sp>
        <p:nvSpPr>
          <p:cNvPr id="23" name="TextBox 22">
            <a:extLst>
              <a:ext uri="{FF2B5EF4-FFF2-40B4-BE49-F238E27FC236}">
                <a16:creationId xmlns:a16="http://schemas.microsoft.com/office/drawing/2014/main" id="{BEF32189-3809-E111-A522-ED2E40AF66A3}"/>
              </a:ext>
            </a:extLst>
          </p:cNvPr>
          <p:cNvSpPr txBox="1"/>
          <p:nvPr/>
        </p:nvSpPr>
        <p:spPr>
          <a:xfrm>
            <a:off x="7926927" y="5270538"/>
            <a:ext cx="3391373" cy="646331"/>
          </a:xfrm>
          <a:prstGeom prst="rect">
            <a:avLst/>
          </a:prstGeom>
          <a:noFill/>
        </p:spPr>
        <p:txBody>
          <a:bodyPr wrap="square">
            <a:spAutoFit/>
          </a:bodyPr>
          <a:lstStyle/>
          <a:p>
            <a:pPr marL="285750" indent="-285750">
              <a:buFont typeface="맑은 고딕" panose="020B0503020000020004" pitchFamily="50" charset="-127"/>
              <a:buChar char="&gt;"/>
            </a:pPr>
            <a:r>
              <a:rPr lang="en-US" altLang="ko-KR" dirty="0">
                <a:solidFill>
                  <a:schemeClr val="bg1">
                    <a:lumMod val="50000"/>
                  </a:schemeClr>
                </a:solidFill>
              </a:rPr>
              <a:t>The local visual feature at the sound source location</a:t>
            </a:r>
          </a:p>
        </p:txBody>
      </p:sp>
    </p:spTree>
    <p:extLst>
      <p:ext uri="{BB962C8B-B14F-4D97-AF65-F5344CB8AC3E}">
        <p14:creationId xmlns:p14="http://schemas.microsoft.com/office/powerpoint/2010/main" val="222220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pic>
        <p:nvPicPr>
          <p:cNvPr id="32" name="Picture 6" descr="Train animated gif">
            <a:extLst>
              <a:ext uri="{FF2B5EF4-FFF2-40B4-BE49-F238E27FC236}">
                <a16:creationId xmlns:a16="http://schemas.microsoft.com/office/drawing/2014/main" id="{01C3C3E9-85B9-90F0-2FDC-9D92BBE97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24" y="2814619"/>
            <a:ext cx="3000894" cy="2250672"/>
          </a:xfrm>
          <a:prstGeom prst="rect">
            <a:avLst/>
          </a:prstGeom>
          <a:noFill/>
          <a:extLst>
            <a:ext uri="{909E8E84-426E-40DD-AFC4-6F175D3DCCD1}">
              <a14:hiddenFill xmlns:a14="http://schemas.microsoft.com/office/drawing/2010/main">
                <a:solidFill>
                  <a:srgbClr val="FFFFFF"/>
                </a:solidFill>
              </a14:hiddenFill>
            </a:ext>
          </a:extLst>
        </p:spPr>
      </p:pic>
      <p:pic>
        <p:nvPicPr>
          <p:cNvPr id="45" name="그림 44">
            <a:extLst>
              <a:ext uri="{FF2B5EF4-FFF2-40B4-BE49-F238E27FC236}">
                <a16:creationId xmlns:a16="http://schemas.microsoft.com/office/drawing/2014/main" id="{9CDDA216-4498-3E6C-75CC-15F38F270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83" y="4578037"/>
            <a:ext cx="3396067" cy="1812651"/>
          </a:xfrm>
          <a:prstGeom prst="rect">
            <a:avLst/>
          </a:prstGeom>
        </p:spPr>
      </p:pic>
      <p:sp>
        <p:nvSpPr>
          <p:cNvPr id="47" name="화살표: 오른쪽 46">
            <a:extLst>
              <a:ext uri="{FF2B5EF4-FFF2-40B4-BE49-F238E27FC236}">
                <a16:creationId xmlns:a16="http://schemas.microsoft.com/office/drawing/2014/main" id="{0F12969D-C420-0DC0-7CC3-9E18D76568B6}"/>
              </a:ext>
            </a:extLst>
          </p:cNvPr>
          <p:cNvSpPr/>
          <p:nvPr/>
        </p:nvSpPr>
        <p:spPr>
          <a:xfrm rot="20342351">
            <a:off x="4182512" y="2853045"/>
            <a:ext cx="1150386" cy="654260"/>
          </a:xfrm>
          <a:prstGeom prst="rightArrow">
            <a:avLst>
              <a:gd name="adj1" fmla="val 28825"/>
              <a:gd name="adj2" fmla="val 48751"/>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화살표: 오른쪽 47">
            <a:extLst>
              <a:ext uri="{FF2B5EF4-FFF2-40B4-BE49-F238E27FC236}">
                <a16:creationId xmlns:a16="http://schemas.microsoft.com/office/drawing/2014/main" id="{0D135B00-BD9D-1BFC-84BC-2F1A5D01006F}"/>
              </a:ext>
            </a:extLst>
          </p:cNvPr>
          <p:cNvSpPr/>
          <p:nvPr/>
        </p:nvSpPr>
        <p:spPr>
          <a:xfrm rot="1023567">
            <a:off x="4174212" y="4455822"/>
            <a:ext cx="1150386" cy="654260"/>
          </a:xfrm>
          <a:prstGeom prst="rightArrow">
            <a:avLst>
              <a:gd name="adj1" fmla="val 28825"/>
              <a:gd name="adj2" fmla="val 48751"/>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5442E7B8-9EDD-D960-2CB7-CCF6E9F776F8}"/>
              </a:ext>
            </a:extLst>
          </p:cNvPr>
          <p:cNvSpPr txBox="1"/>
          <p:nvPr/>
        </p:nvSpPr>
        <p:spPr>
          <a:xfrm>
            <a:off x="5549315" y="1564902"/>
            <a:ext cx="2407168" cy="369332"/>
          </a:xfrm>
          <a:prstGeom prst="rect">
            <a:avLst/>
          </a:prstGeom>
          <a:noFill/>
        </p:spPr>
        <p:txBody>
          <a:bodyPr wrap="square">
            <a:spAutoFit/>
          </a:bodyPr>
          <a:lstStyle/>
          <a:p>
            <a:r>
              <a:rPr lang="en-US" altLang="ko-KR" dirty="0">
                <a:solidFill>
                  <a:schemeClr val="tx1"/>
                </a:solidFill>
              </a:rPr>
              <a:t>&gt; Video </a:t>
            </a:r>
            <a:r>
              <a:rPr lang="en-US" altLang="ko-KR" b="1" dirty="0">
                <a:solidFill>
                  <a:srgbClr val="768FD4"/>
                </a:solidFill>
              </a:rPr>
              <a:t>frame</a:t>
            </a:r>
          </a:p>
        </p:txBody>
      </p:sp>
      <p:sp>
        <p:nvSpPr>
          <p:cNvPr id="50" name="TextBox 49">
            <a:extLst>
              <a:ext uri="{FF2B5EF4-FFF2-40B4-BE49-F238E27FC236}">
                <a16:creationId xmlns:a16="http://schemas.microsoft.com/office/drawing/2014/main" id="{1CA252D3-5845-DC67-00FF-57DFD13ACD90}"/>
              </a:ext>
            </a:extLst>
          </p:cNvPr>
          <p:cNvSpPr txBox="1"/>
          <p:nvPr/>
        </p:nvSpPr>
        <p:spPr>
          <a:xfrm>
            <a:off x="5549315" y="4117495"/>
            <a:ext cx="3000894" cy="369332"/>
          </a:xfrm>
          <a:prstGeom prst="rect">
            <a:avLst/>
          </a:prstGeom>
          <a:noFill/>
        </p:spPr>
        <p:txBody>
          <a:bodyPr wrap="square">
            <a:spAutoFit/>
          </a:bodyPr>
          <a:lstStyle/>
          <a:p>
            <a:r>
              <a:rPr lang="en-US" altLang="ko-KR" dirty="0">
                <a:solidFill>
                  <a:schemeClr val="tx1"/>
                </a:solidFill>
              </a:rPr>
              <a:t>&gt; Audio signals - </a:t>
            </a:r>
            <a:r>
              <a:rPr lang="en-US" altLang="ko-KR" b="1" dirty="0">
                <a:solidFill>
                  <a:srgbClr val="E45656"/>
                </a:solidFill>
              </a:rPr>
              <a:t>sound</a:t>
            </a:r>
          </a:p>
        </p:txBody>
      </p:sp>
      <p:grpSp>
        <p:nvGrpSpPr>
          <p:cNvPr id="46" name="그룹 45">
            <a:extLst>
              <a:ext uri="{FF2B5EF4-FFF2-40B4-BE49-F238E27FC236}">
                <a16:creationId xmlns:a16="http://schemas.microsoft.com/office/drawing/2014/main" id="{C3A3438D-96BB-58EA-946C-6C42BBA95C20}"/>
              </a:ext>
            </a:extLst>
          </p:cNvPr>
          <p:cNvGrpSpPr/>
          <p:nvPr/>
        </p:nvGrpSpPr>
        <p:grpSpPr>
          <a:xfrm>
            <a:off x="5522127" y="1964589"/>
            <a:ext cx="3793323" cy="1975366"/>
            <a:chOff x="5522127" y="1825107"/>
            <a:chExt cx="3793323" cy="1975366"/>
          </a:xfrm>
        </p:grpSpPr>
        <p:pic>
          <p:nvPicPr>
            <p:cNvPr id="36" name="그림 35">
              <a:extLst>
                <a:ext uri="{FF2B5EF4-FFF2-40B4-BE49-F238E27FC236}">
                  <a16:creationId xmlns:a16="http://schemas.microsoft.com/office/drawing/2014/main" id="{C034AE67-6EB3-2145-ED53-4A608A4195B2}"/>
                </a:ext>
              </a:extLst>
            </p:cNvPr>
            <p:cNvPicPr>
              <a:picLocks noChangeAspect="1"/>
            </p:cNvPicPr>
            <p:nvPr/>
          </p:nvPicPr>
          <p:blipFill rotWithShape="1">
            <a:blip r:embed="rId5"/>
            <a:srcRect r="2553"/>
            <a:stretch/>
          </p:blipFill>
          <p:spPr>
            <a:xfrm>
              <a:off x="7418787" y="2113455"/>
              <a:ext cx="1809033" cy="1411828"/>
            </a:xfrm>
            <a:prstGeom prst="rect">
              <a:avLst/>
            </a:prstGeom>
          </p:spPr>
        </p:pic>
        <p:pic>
          <p:nvPicPr>
            <p:cNvPr id="40" name="그림 39">
              <a:extLst>
                <a:ext uri="{FF2B5EF4-FFF2-40B4-BE49-F238E27FC236}">
                  <a16:creationId xmlns:a16="http://schemas.microsoft.com/office/drawing/2014/main" id="{4A77BABC-EAD9-2B4F-82AA-1C09C5205652}"/>
                </a:ext>
              </a:extLst>
            </p:cNvPr>
            <p:cNvPicPr>
              <a:picLocks noChangeAspect="1"/>
            </p:cNvPicPr>
            <p:nvPr/>
          </p:nvPicPr>
          <p:blipFill>
            <a:blip r:embed="rId6"/>
            <a:stretch>
              <a:fillRect/>
            </a:stretch>
          </p:blipFill>
          <p:spPr>
            <a:xfrm>
              <a:off x="5549315" y="2113455"/>
              <a:ext cx="1869472" cy="1406032"/>
            </a:xfrm>
            <a:prstGeom prst="rect">
              <a:avLst/>
            </a:prstGeom>
          </p:spPr>
        </p:pic>
        <p:pic>
          <p:nvPicPr>
            <p:cNvPr id="38" name="그림 37">
              <a:extLst>
                <a:ext uri="{FF2B5EF4-FFF2-40B4-BE49-F238E27FC236}">
                  <a16:creationId xmlns:a16="http://schemas.microsoft.com/office/drawing/2014/main" id="{F9F39A77-1AA1-8F16-E371-A69F746BCEB8}"/>
                </a:ext>
              </a:extLst>
            </p:cNvPr>
            <p:cNvPicPr>
              <a:picLocks noChangeAspect="1"/>
            </p:cNvPicPr>
            <p:nvPr/>
          </p:nvPicPr>
          <p:blipFill rotWithShape="1">
            <a:blip r:embed="rId7">
              <a:extLst>
                <a:ext uri="{28A0092B-C50C-407E-A947-70E740481C1C}">
                  <a14:useLocalDpi xmlns:a14="http://schemas.microsoft.com/office/drawing/2010/main" val="0"/>
                </a:ext>
              </a:extLst>
            </a:blip>
            <a:srcRect t="12995" b="13460"/>
            <a:stretch/>
          </p:blipFill>
          <p:spPr>
            <a:xfrm>
              <a:off x="5522127" y="1825107"/>
              <a:ext cx="3793323" cy="1975366"/>
            </a:xfrm>
            <a:prstGeom prst="rect">
              <a:avLst/>
            </a:prstGeom>
          </p:spPr>
        </p:pic>
      </p:grpSp>
      <p:sp>
        <p:nvSpPr>
          <p:cNvPr id="52" name="화살표: 오른쪽 51">
            <a:extLst>
              <a:ext uri="{FF2B5EF4-FFF2-40B4-BE49-F238E27FC236}">
                <a16:creationId xmlns:a16="http://schemas.microsoft.com/office/drawing/2014/main" id="{1BFB8569-9BE5-54CD-93E3-867E5F60D662}"/>
              </a:ext>
            </a:extLst>
          </p:cNvPr>
          <p:cNvSpPr/>
          <p:nvPr/>
        </p:nvSpPr>
        <p:spPr>
          <a:xfrm>
            <a:off x="9409174" y="2698127"/>
            <a:ext cx="540528" cy="521448"/>
          </a:xfrm>
          <a:prstGeom prst="rightArrow">
            <a:avLst>
              <a:gd name="adj1" fmla="val 52572"/>
              <a:gd name="adj2" fmla="val 48751"/>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화살표: 오른쪽 52">
            <a:extLst>
              <a:ext uri="{FF2B5EF4-FFF2-40B4-BE49-F238E27FC236}">
                <a16:creationId xmlns:a16="http://schemas.microsoft.com/office/drawing/2014/main" id="{B51094E6-E7E8-8467-0A9B-EE2FF65C50B9}"/>
              </a:ext>
            </a:extLst>
          </p:cNvPr>
          <p:cNvSpPr/>
          <p:nvPr/>
        </p:nvSpPr>
        <p:spPr>
          <a:xfrm>
            <a:off x="9409174" y="5132428"/>
            <a:ext cx="540528" cy="521448"/>
          </a:xfrm>
          <a:prstGeom prst="rightArrow">
            <a:avLst>
              <a:gd name="adj1" fmla="val 52572"/>
              <a:gd name="adj2" fmla="val 48751"/>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a:extLst>
              <a:ext uri="{FF2B5EF4-FFF2-40B4-BE49-F238E27FC236}">
                <a16:creationId xmlns:a16="http://schemas.microsoft.com/office/drawing/2014/main" id="{DC252D4C-4B44-7BAA-31F5-936AC61A042F}"/>
              </a:ext>
            </a:extLst>
          </p:cNvPr>
          <p:cNvSpPr txBox="1"/>
          <p:nvPr/>
        </p:nvSpPr>
        <p:spPr>
          <a:xfrm>
            <a:off x="10043426" y="2767606"/>
            <a:ext cx="1328409" cy="369332"/>
          </a:xfrm>
          <a:prstGeom prst="rect">
            <a:avLst/>
          </a:prstGeom>
          <a:noFill/>
        </p:spPr>
        <p:txBody>
          <a:bodyPr wrap="square">
            <a:spAutoFit/>
          </a:bodyPr>
          <a:lstStyle/>
          <a:p>
            <a:pPr algn="ctr"/>
            <a:r>
              <a:rPr lang="en-US" altLang="ko-KR" dirty="0">
                <a:solidFill>
                  <a:srgbClr val="768FD4"/>
                </a:solidFill>
              </a:rPr>
              <a:t>prediction</a:t>
            </a:r>
          </a:p>
        </p:txBody>
      </p:sp>
      <p:sp>
        <p:nvSpPr>
          <p:cNvPr id="55" name="TextBox 54">
            <a:extLst>
              <a:ext uri="{FF2B5EF4-FFF2-40B4-BE49-F238E27FC236}">
                <a16:creationId xmlns:a16="http://schemas.microsoft.com/office/drawing/2014/main" id="{A46B0D29-796D-B12B-08E1-C1E49AE83952}"/>
              </a:ext>
            </a:extLst>
          </p:cNvPr>
          <p:cNvSpPr txBox="1"/>
          <p:nvPr/>
        </p:nvSpPr>
        <p:spPr>
          <a:xfrm>
            <a:off x="10043426" y="5171313"/>
            <a:ext cx="1328409" cy="369332"/>
          </a:xfrm>
          <a:prstGeom prst="rect">
            <a:avLst/>
          </a:prstGeom>
          <a:noFill/>
        </p:spPr>
        <p:txBody>
          <a:bodyPr wrap="square">
            <a:spAutoFit/>
          </a:bodyPr>
          <a:lstStyle/>
          <a:p>
            <a:pPr algn="ctr"/>
            <a:r>
              <a:rPr lang="en-US" altLang="ko-KR" dirty="0">
                <a:solidFill>
                  <a:srgbClr val="E45656"/>
                </a:solidFill>
              </a:rPr>
              <a:t>prediction</a:t>
            </a:r>
          </a:p>
        </p:txBody>
      </p:sp>
      <p:cxnSp>
        <p:nvCxnSpPr>
          <p:cNvPr id="4" name="직선 화살표 연결선 3">
            <a:extLst>
              <a:ext uri="{FF2B5EF4-FFF2-40B4-BE49-F238E27FC236}">
                <a16:creationId xmlns:a16="http://schemas.microsoft.com/office/drawing/2014/main" id="{97F4DED5-F90D-84C0-702D-FF3E8BE13204}"/>
              </a:ext>
            </a:extLst>
          </p:cNvPr>
          <p:cNvCxnSpPr>
            <a:stCxn id="54" idx="2"/>
            <a:endCxn id="55" idx="0"/>
          </p:cNvCxnSpPr>
          <p:nvPr/>
        </p:nvCxnSpPr>
        <p:spPr>
          <a:xfrm>
            <a:off x="10707631" y="3136938"/>
            <a:ext cx="0" cy="2034375"/>
          </a:xfrm>
          <a:prstGeom prst="straightConnector1">
            <a:avLst/>
          </a:prstGeom>
          <a:ln w="57150" cmpd="sng">
            <a:solidFill>
              <a:schemeClr val="accent4">
                <a:lumMod val="60000"/>
                <a:lumOff val="40000"/>
              </a:schemeClr>
            </a:solidFill>
            <a:prstDash val="sysDot"/>
            <a:roun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993F63-4B7C-8F1D-5138-9315498FA5BE}"/>
              </a:ext>
            </a:extLst>
          </p:cNvPr>
          <p:cNvSpPr txBox="1"/>
          <p:nvPr/>
        </p:nvSpPr>
        <p:spPr>
          <a:xfrm>
            <a:off x="820165" y="2444657"/>
            <a:ext cx="2407168" cy="369332"/>
          </a:xfrm>
          <a:prstGeom prst="rect">
            <a:avLst/>
          </a:prstGeom>
          <a:noFill/>
        </p:spPr>
        <p:txBody>
          <a:bodyPr wrap="square">
            <a:spAutoFit/>
          </a:bodyPr>
          <a:lstStyle/>
          <a:p>
            <a:r>
              <a:rPr lang="en-US" altLang="ko-KR" dirty="0">
                <a:solidFill>
                  <a:schemeClr val="tx1"/>
                </a:solidFill>
              </a:rPr>
              <a:t>&gt; Video</a:t>
            </a:r>
          </a:p>
        </p:txBody>
      </p:sp>
      <p:sp>
        <p:nvSpPr>
          <p:cNvPr id="21" name="TextBox 20">
            <a:extLst>
              <a:ext uri="{FF2B5EF4-FFF2-40B4-BE49-F238E27FC236}">
                <a16:creationId xmlns:a16="http://schemas.microsoft.com/office/drawing/2014/main" id="{04D6D73A-7EB8-DD25-E1E9-D673FF981E11}"/>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14/25</a:t>
            </a:r>
            <a:endParaRPr lang="ko-KR" altLang="en-US" dirty="0">
              <a:solidFill>
                <a:schemeClr val="bg2">
                  <a:lumMod val="50000"/>
                </a:schemeClr>
              </a:solidFill>
            </a:endParaRPr>
          </a:p>
        </p:txBody>
      </p:sp>
    </p:spTree>
    <p:extLst>
      <p:ext uri="{BB962C8B-B14F-4D97-AF65-F5344CB8AC3E}">
        <p14:creationId xmlns:p14="http://schemas.microsoft.com/office/powerpoint/2010/main" val="328205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E45656"/>
                </a:solidFill>
              </a:rPr>
              <a:t>Unsupervised learning</a:t>
            </a:r>
            <a:endParaRPr lang="ko-KR" altLang="en-US" sz="2000" b="1" dirty="0">
              <a:solidFill>
                <a:srgbClr val="E45656"/>
              </a:solidFill>
            </a:endParaRPr>
          </a:p>
        </p:txBody>
      </p:sp>
      <p:pic>
        <p:nvPicPr>
          <p:cNvPr id="4" name="그림 3">
            <a:extLst>
              <a:ext uri="{FF2B5EF4-FFF2-40B4-BE49-F238E27FC236}">
                <a16:creationId xmlns:a16="http://schemas.microsoft.com/office/drawing/2014/main" id="{F2B693E5-0657-7D67-98F4-93FCF6CB1DAA}"/>
              </a:ext>
            </a:extLst>
          </p:cNvPr>
          <p:cNvPicPr>
            <a:picLocks noChangeAspect="1"/>
          </p:cNvPicPr>
          <p:nvPr/>
        </p:nvPicPr>
        <p:blipFill>
          <a:blip r:embed="rId3"/>
          <a:stretch>
            <a:fillRect/>
          </a:stretch>
        </p:blipFill>
        <p:spPr>
          <a:xfrm>
            <a:off x="584487" y="4399650"/>
            <a:ext cx="5602048" cy="483947"/>
          </a:xfrm>
          <a:prstGeom prst="rect">
            <a:avLst/>
          </a:prstGeom>
          <a:ln>
            <a:solidFill>
              <a:schemeClr val="tx2">
                <a:lumMod val="40000"/>
                <a:lumOff val="60000"/>
              </a:schemeClr>
            </a:solidFill>
          </a:ln>
        </p:spPr>
      </p:pic>
      <p:pic>
        <p:nvPicPr>
          <p:cNvPr id="10" name="그림 9">
            <a:extLst>
              <a:ext uri="{FF2B5EF4-FFF2-40B4-BE49-F238E27FC236}">
                <a16:creationId xmlns:a16="http://schemas.microsoft.com/office/drawing/2014/main" id="{78EFD6D5-F64A-8A88-1947-8E14493C069B}"/>
              </a:ext>
            </a:extLst>
          </p:cNvPr>
          <p:cNvPicPr>
            <a:picLocks noChangeAspect="1"/>
          </p:cNvPicPr>
          <p:nvPr/>
        </p:nvPicPr>
        <p:blipFill>
          <a:blip r:embed="rId4"/>
          <a:stretch>
            <a:fillRect/>
          </a:stretch>
        </p:blipFill>
        <p:spPr>
          <a:xfrm>
            <a:off x="7098983" y="4387222"/>
            <a:ext cx="4406459" cy="483947"/>
          </a:xfrm>
          <a:prstGeom prst="rect">
            <a:avLst/>
          </a:prstGeom>
          <a:ln>
            <a:solidFill>
              <a:schemeClr val="tx2">
                <a:lumMod val="40000"/>
                <a:lumOff val="60000"/>
              </a:schemeClr>
            </a:solidFill>
          </a:ln>
        </p:spPr>
      </p:pic>
      <p:pic>
        <p:nvPicPr>
          <p:cNvPr id="13" name="그림 12">
            <a:extLst>
              <a:ext uri="{FF2B5EF4-FFF2-40B4-BE49-F238E27FC236}">
                <a16:creationId xmlns:a16="http://schemas.microsoft.com/office/drawing/2014/main" id="{5F221E87-234E-A425-27FA-5E391D848E29}"/>
              </a:ext>
            </a:extLst>
          </p:cNvPr>
          <p:cNvPicPr>
            <a:picLocks noChangeAspect="1"/>
          </p:cNvPicPr>
          <p:nvPr/>
        </p:nvPicPr>
        <p:blipFill>
          <a:blip r:embed="rId5"/>
          <a:stretch>
            <a:fillRect/>
          </a:stretch>
        </p:blipFill>
        <p:spPr>
          <a:xfrm>
            <a:off x="9295334" y="4947314"/>
            <a:ext cx="2210108" cy="41915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64A58A-16B0-FDF3-D728-9A8F0748724D}"/>
                  </a:ext>
                </a:extLst>
              </p:cNvPr>
              <p:cNvSpPr txBox="1"/>
              <p:nvPr/>
            </p:nvSpPr>
            <p:spPr>
              <a:xfrm>
                <a:off x="573576" y="1936730"/>
                <a:ext cx="11358594" cy="170078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buNone/>
                </a:pPr>
                <a:r>
                  <a:rPr lang="en-US" altLang="ko-KR" sz="1800" dirty="0">
                    <a:solidFill>
                      <a:schemeClr val="tx1"/>
                    </a:solidFill>
                  </a:rPr>
                  <a:t>Features </a:t>
                </a:r>
                <a14:m>
                  <m:oMath xmlns:m="http://schemas.openxmlformats.org/officeDocument/2006/math">
                    <m:sSub>
                      <m:sSubPr>
                        <m:ctrlPr>
                          <a:rPr lang="en-US" altLang="ko-KR" sz="1800" b="1" i="1" smtClean="0">
                            <a:solidFill>
                              <a:schemeClr val="tx1"/>
                            </a:solidFill>
                            <a:latin typeface="Cambria Math" panose="02040503050406030204" pitchFamily="18" charset="0"/>
                          </a:rPr>
                        </m:ctrlPr>
                      </m:sSubPr>
                      <m:e>
                        <m:r>
                          <a:rPr lang="en-US" altLang="ko-KR" sz="1800" b="1" i="1" smtClean="0">
                            <a:solidFill>
                              <a:schemeClr val="tx1"/>
                            </a:solidFill>
                            <a:latin typeface="Cambria Math" panose="02040503050406030204" pitchFamily="18" charset="0"/>
                          </a:rPr>
                          <m:t>𝒇</m:t>
                        </m:r>
                      </m:e>
                      <m:sub>
                        <m:r>
                          <a:rPr lang="en-US" altLang="ko-KR" sz="1800" b="1" i="1" smtClean="0">
                            <a:solidFill>
                              <a:schemeClr val="tx1"/>
                            </a:solidFill>
                            <a:latin typeface="Cambria Math" panose="02040503050406030204" pitchFamily="18" charset="0"/>
                          </a:rPr>
                          <m:t>𝒗</m:t>
                        </m:r>
                      </m:sub>
                    </m:sSub>
                  </m:oMath>
                </a14:m>
                <a:r>
                  <a:rPr lang="en-US" altLang="ko-KR" dirty="0">
                    <a:solidFill>
                      <a:schemeClr val="tx1"/>
                    </a:solidFill>
                  </a:rPr>
                  <a:t>(video frame) and </a:t>
                </a:r>
                <a14:m>
                  <m:oMath xmlns:m="http://schemas.openxmlformats.org/officeDocument/2006/math">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𝒇</m:t>
                        </m:r>
                      </m:e>
                      <m:sub>
                        <m:r>
                          <a:rPr lang="en-US" altLang="ko-KR" b="1" i="1" smtClean="0">
                            <a:solidFill>
                              <a:schemeClr val="tx1"/>
                            </a:solidFill>
                            <a:latin typeface="Cambria Math" panose="02040503050406030204" pitchFamily="18" charset="0"/>
                          </a:rPr>
                          <m:t>𝒔</m:t>
                        </m:r>
                      </m:sub>
                    </m:sSub>
                  </m:oMath>
                </a14:m>
                <a:r>
                  <a:rPr lang="en-US" altLang="ko-KR" dirty="0">
                    <a:solidFill>
                      <a:schemeClr val="tx1"/>
                    </a:solidFill>
                  </a:rPr>
                  <a:t>(sound wave)</a:t>
                </a:r>
              </a:p>
              <a:p>
                <a:r>
                  <a:rPr lang="en-US" altLang="ko-KR" dirty="0">
                    <a:solidFill>
                      <a:schemeClr val="tx1"/>
                    </a:solidFill>
                  </a:rPr>
                  <a:t>Corresponding pairs (</a:t>
                </a:r>
                <a:r>
                  <a:rPr lang="en-US" altLang="ko-KR" dirty="0">
                    <a:solidFill>
                      <a:srgbClr val="768FD4"/>
                    </a:solidFill>
                  </a:rPr>
                  <a:t>positive</a:t>
                </a:r>
                <a:r>
                  <a:rPr lang="en-US" altLang="ko-KR" dirty="0">
                    <a:solidFill>
                      <a:schemeClr val="tx1"/>
                    </a:solidFill>
                  </a:rPr>
                  <a:t>) – close to each other -&gt; extracted from </a:t>
                </a:r>
                <a:r>
                  <a:rPr lang="en-US" altLang="ko-KR" dirty="0">
                    <a:solidFill>
                      <a:srgbClr val="768FD4"/>
                    </a:solidFill>
                  </a:rPr>
                  <a:t>same video</a:t>
                </a:r>
              </a:p>
              <a:p>
                <a:r>
                  <a:rPr lang="en-US" altLang="ko-KR" dirty="0"/>
                  <a:t>Non-corresponding pairs (</a:t>
                </a:r>
                <a:r>
                  <a:rPr lang="en-US" altLang="ko-KR" dirty="0">
                    <a:solidFill>
                      <a:srgbClr val="E45656"/>
                    </a:solidFill>
                  </a:rPr>
                  <a:t>negative</a:t>
                </a:r>
                <a:r>
                  <a:rPr lang="en-US" altLang="ko-KR" dirty="0"/>
                  <a:t>) – far from each other -&gt; extracted from </a:t>
                </a:r>
                <a:r>
                  <a:rPr lang="en-US" altLang="ko-KR" dirty="0">
                    <a:solidFill>
                      <a:srgbClr val="E45656"/>
                    </a:solidFill>
                  </a:rPr>
                  <a:t>another random video</a:t>
                </a:r>
              </a:p>
              <a:p>
                <a:pPr lvl="1">
                  <a:buFont typeface="Symbol" panose="05050102010706020507" pitchFamily="18" charset="2"/>
                  <a:buChar char="Þ"/>
                </a:pPr>
                <a:r>
                  <a:rPr lang="en-US" altLang="ko-KR" dirty="0"/>
                  <a:t>Triplet loss</a:t>
                </a:r>
              </a:p>
            </p:txBody>
          </p:sp>
        </mc:Choice>
        <mc:Fallback xmlns="">
          <p:sp>
            <p:nvSpPr>
              <p:cNvPr id="14" name="TextBox 13">
                <a:extLst>
                  <a:ext uri="{FF2B5EF4-FFF2-40B4-BE49-F238E27FC236}">
                    <a16:creationId xmlns:a16="http://schemas.microsoft.com/office/drawing/2014/main" id="{8564A58A-16B0-FDF3-D728-9A8F0748724D}"/>
                  </a:ext>
                </a:extLst>
              </p:cNvPr>
              <p:cNvSpPr txBox="1">
                <a:spLocks noRot="1" noChangeAspect="1" noMove="1" noResize="1" noEditPoints="1" noAdjustHandles="1" noChangeArrowheads="1" noChangeShapeType="1" noTextEdit="1"/>
              </p:cNvSpPr>
              <p:nvPr/>
            </p:nvSpPr>
            <p:spPr>
              <a:xfrm>
                <a:off x="573576" y="1936730"/>
                <a:ext cx="11358594" cy="1700787"/>
              </a:xfrm>
              <a:prstGeom prst="rect">
                <a:avLst/>
              </a:prstGeom>
              <a:blipFill>
                <a:blip r:embed="rId6"/>
                <a:stretch>
                  <a:fillRect l="-429" b="-4659"/>
                </a:stretch>
              </a:blipFill>
              <a:ln w="19050">
                <a:noFill/>
              </a:ln>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C5E827F3-9456-A490-1A39-994CCA3E7FA5}"/>
              </a:ext>
            </a:extLst>
          </p:cNvPr>
          <p:cNvSpPr txBox="1"/>
          <p:nvPr/>
        </p:nvSpPr>
        <p:spPr>
          <a:xfrm>
            <a:off x="567648" y="4000299"/>
            <a:ext cx="2407168" cy="369332"/>
          </a:xfrm>
          <a:prstGeom prst="rect">
            <a:avLst/>
          </a:prstGeom>
          <a:noFill/>
        </p:spPr>
        <p:txBody>
          <a:bodyPr wrap="square">
            <a:spAutoFit/>
          </a:bodyPr>
          <a:lstStyle/>
          <a:p>
            <a:r>
              <a:rPr lang="en-US" altLang="ko-KR" b="1" dirty="0">
                <a:solidFill>
                  <a:schemeClr val="tx1"/>
                </a:solidFill>
              </a:rPr>
              <a:t>&gt; A triple</a:t>
            </a:r>
            <a:r>
              <a:rPr lang="en-US" altLang="ko-KR" b="1" dirty="0"/>
              <a:t>t network</a:t>
            </a:r>
            <a:endParaRPr lang="en-US" altLang="ko-KR" b="1" dirty="0">
              <a:solidFill>
                <a:schemeClr val="tx1"/>
              </a:solidFill>
            </a:endParaRPr>
          </a:p>
        </p:txBody>
      </p:sp>
      <p:sp>
        <p:nvSpPr>
          <p:cNvPr id="17" name="TextBox 16">
            <a:extLst>
              <a:ext uri="{FF2B5EF4-FFF2-40B4-BE49-F238E27FC236}">
                <a16:creationId xmlns:a16="http://schemas.microsoft.com/office/drawing/2014/main" id="{ABDE9408-0F05-5076-8803-97D95D3607C0}"/>
              </a:ext>
            </a:extLst>
          </p:cNvPr>
          <p:cNvSpPr txBox="1"/>
          <p:nvPr/>
        </p:nvSpPr>
        <p:spPr>
          <a:xfrm>
            <a:off x="7098982" y="3973364"/>
            <a:ext cx="3499063" cy="369332"/>
          </a:xfrm>
          <a:prstGeom prst="rect">
            <a:avLst/>
          </a:prstGeom>
          <a:noFill/>
        </p:spPr>
        <p:txBody>
          <a:bodyPr wrap="square">
            <a:spAutoFit/>
          </a:bodyPr>
          <a:lstStyle/>
          <a:p>
            <a:r>
              <a:rPr lang="en-US" altLang="ko-KR" b="1" dirty="0">
                <a:solidFill>
                  <a:schemeClr val="tx1"/>
                </a:solidFill>
              </a:rPr>
              <a:t>&gt; Unsupervised loss function</a:t>
            </a:r>
          </a:p>
        </p:txBody>
      </p:sp>
      <p:cxnSp>
        <p:nvCxnSpPr>
          <p:cNvPr id="18" name="직선 연결선 17">
            <a:extLst>
              <a:ext uri="{FF2B5EF4-FFF2-40B4-BE49-F238E27FC236}">
                <a16:creationId xmlns:a16="http://schemas.microsoft.com/office/drawing/2014/main" id="{5D9C5DFE-BB57-80E9-873E-ED9550B48397}"/>
              </a:ext>
            </a:extLst>
          </p:cNvPr>
          <p:cNvCxnSpPr>
            <a:cxnSpLocks/>
          </p:cNvCxnSpPr>
          <p:nvPr/>
        </p:nvCxnSpPr>
        <p:spPr>
          <a:xfrm>
            <a:off x="5372100" y="4831785"/>
            <a:ext cx="77552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화살표: 오른쪽 18">
            <a:extLst>
              <a:ext uri="{FF2B5EF4-FFF2-40B4-BE49-F238E27FC236}">
                <a16:creationId xmlns:a16="http://schemas.microsoft.com/office/drawing/2014/main" id="{B6C6BE57-260C-0D54-F82A-67FAF7ADA09E}"/>
              </a:ext>
            </a:extLst>
          </p:cNvPr>
          <p:cNvSpPr/>
          <p:nvPr/>
        </p:nvSpPr>
        <p:spPr>
          <a:xfrm rot="5400000">
            <a:off x="5522721" y="4944253"/>
            <a:ext cx="474278" cy="249342"/>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FAE459-B942-43E8-F924-DEF9AB290C25}"/>
                  </a:ext>
                </a:extLst>
              </p:cNvPr>
              <p:cNvSpPr txBox="1"/>
              <p:nvPr/>
            </p:nvSpPr>
            <p:spPr>
              <a:xfrm>
                <a:off x="3949699" y="5315732"/>
                <a:ext cx="2394830" cy="740093"/>
              </a:xfrm>
              <a:prstGeom prst="roundRect">
                <a:avLst>
                  <a:gd name="adj" fmla="val 22883"/>
                </a:avLst>
              </a:prstGeom>
              <a:solidFill>
                <a:srgbClr val="FFEAA7">
                  <a:alpha val="50196"/>
                </a:srgbClr>
              </a:solidFill>
            </p:spPr>
            <p:txBody>
              <a:bodyPr wrap="square">
                <a:spAutoFit/>
              </a:bodyPr>
              <a:lstStyle/>
              <a:p>
                <a:r>
                  <a:rPr lang="en-US" altLang="ko-KR" dirty="0">
                    <a:solidFill>
                      <a:schemeClr val="tx1"/>
                    </a:solidFill>
                  </a:rPr>
                  <a:t>Two distance terms</a:t>
                </a:r>
              </a:p>
              <a:p>
                <a:pP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𝑑</m:t>
                          </m:r>
                        </m:e>
                        <m:sub>
                          <m:r>
                            <a:rPr lang="en-US" altLang="ko-KR" b="0" i="1" smtClean="0">
                              <a:solidFill>
                                <a:schemeClr val="tx1"/>
                              </a:solidFill>
                              <a:latin typeface="Cambria Math" panose="02040503050406030204" pitchFamily="18" charset="0"/>
                            </a:rPr>
                            <m:t>+</m:t>
                          </m:r>
                        </m:sub>
                      </m:sSub>
                      <m:r>
                        <a:rPr lang="en-US" altLang="ko-KR" b="0" i="1" smtClean="0">
                          <a:solidFill>
                            <a:schemeClr val="tx1"/>
                          </a:solidFill>
                          <a:latin typeface="Cambria Math" panose="02040503050406030204" pitchFamily="18" charset="0"/>
                        </a:rPr>
                        <m:t>&lt;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𝑑</m:t>
                          </m:r>
                        </m:e>
                        <m:sub>
                          <m:r>
                            <a:rPr lang="en-US" altLang="ko-KR" b="0" i="1" smtClean="0">
                              <a:latin typeface="Cambria Math" panose="02040503050406030204" pitchFamily="18" charset="0"/>
                            </a:rPr>
                            <m:t>−</m:t>
                          </m:r>
                        </m:sub>
                      </m:sSub>
                    </m:oMath>
                  </m:oMathPara>
                </a14:m>
                <a:endParaRPr lang="en-US" altLang="ko-KR" dirty="0">
                  <a:solidFill>
                    <a:schemeClr val="tx1"/>
                  </a:solidFill>
                </a:endParaRPr>
              </a:p>
            </p:txBody>
          </p:sp>
        </mc:Choice>
        <mc:Fallback xmlns="">
          <p:sp>
            <p:nvSpPr>
              <p:cNvPr id="21" name="TextBox 20">
                <a:extLst>
                  <a:ext uri="{FF2B5EF4-FFF2-40B4-BE49-F238E27FC236}">
                    <a16:creationId xmlns:a16="http://schemas.microsoft.com/office/drawing/2014/main" id="{AAFAE459-B942-43E8-F924-DEF9AB290C25}"/>
                  </a:ext>
                </a:extLst>
              </p:cNvPr>
              <p:cNvSpPr txBox="1">
                <a:spLocks noRot="1" noChangeAspect="1" noMove="1" noResize="1" noEditPoints="1" noAdjustHandles="1" noChangeArrowheads="1" noChangeShapeType="1" noTextEdit="1"/>
              </p:cNvSpPr>
              <p:nvPr/>
            </p:nvSpPr>
            <p:spPr>
              <a:xfrm>
                <a:off x="3949699" y="5315732"/>
                <a:ext cx="2394830" cy="740093"/>
              </a:xfrm>
              <a:prstGeom prst="roundRect">
                <a:avLst>
                  <a:gd name="adj" fmla="val 22883"/>
                </a:avLst>
              </a:prstGeom>
              <a:blipFill>
                <a:blip r:embed="rId7"/>
                <a:stretch>
                  <a:fillRect/>
                </a:stretch>
              </a:blipFill>
            </p:spPr>
            <p:txBody>
              <a:bodyPr/>
              <a:lstStyle/>
              <a:p>
                <a:r>
                  <a:rPr lang="ko-KR" altLang="en-US">
                    <a:noFill/>
                  </a:rPr>
                  <a:t> </a:t>
                </a:r>
              </a:p>
            </p:txBody>
          </p:sp>
        </mc:Fallback>
      </mc:AlternateContent>
      <p:cxnSp>
        <p:nvCxnSpPr>
          <p:cNvPr id="22" name="직선 연결선 21">
            <a:extLst>
              <a:ext uri="{FF2B5EF4-FFF2-40B4-BE49-F238E27FC236}">
                <a16:creationId xmlns:a16="http://schemas.microsoft.com/office/drawing/2014/main" id="{53025A5E-1E66-A0C5-0A68-9AE683484AAF}"/>
              </a:ext>
            </a:extLst>
          </p:cNvPr>
          <p:cNvCxnSpPr>
            <a:cxnSpLocks/>
          </p:cNvCxnSpPr>
          <p:nvPr/>
        </p:nvCxnSpPr>
        <p:spPr>
          <a:xfrm>
            <a:off x="1255820" y="4825810"/>
            <a:ext cx="263089" cy="0"/>
          </a:xfrm>
          <a:prstGeom prst="line">
            <a:avLst/>
          </a:prstGeom>
          <a:ln w="38100">
            <a:solidFill>
              <a:srgbClr val="F1A5A5"/>
            </a:solidFill>
          </a:ln>
        </p:spPr>
        <p:style>
          <a:lnRef idx="1">
            <a:schemeClr val="accent1"/>
          </a:lnRef>
          <a:fillRef idx="0">
            <a:schemeClr val="accent1"/>
          </a:fillRef>
          <a:effectRef idx="0">
            <a:schemeClr val="accent1"/>
          </a:effectRef>
          <a:fontRef idx="minor">
            <a:schemeClr val="tx1"/>
          </a:fontRef>
        </p:style>
      </p:cxnSp>
      <p:sp>
        <p:nvSpPr>
          <p:cNvPr id="23" name="화살표: 오른쪽 22">
            <a:extLst>
              <a:ext uri="{FF2B5EF4-FFF2-40B4-BE49-F238E27FC236}">
                <a16:creationId xmlns:a16="http://schemas.microsoft.com/office/drawing/2014/main" id="{4F7FCFEA-1FE3-6246-2838-63F2A2E3B8D6}"/>
              </a:ext>
            </a:extLst>
          </p:cNvPr>
          <p:cNvSpPr/>
          <p:nvPr/>
        </p:nvSpPr>
        <p:spPr>
          <a:xfrm rot="5400000">
            <a:off x="969614" y="5196633"/>
            <a:ext cx="835498" cy="113191"/>
          </a:xfrm>
          <a:prstGeom prst="rightArrow">
            <a:avLst>
              <a:gd name="adj1" fmla="val 28825"/>
              <a:gd name="adj2" fmla="val 48751"/>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5" name="직선 연결선 24">
            <a:extLst>
              <a:ext uri="{FF2B5EF4-FFF2-40B4-BE49-F238E27FC236}">
                <a16:creationId xmlns:a16="http://schemas.microsoft.com/office/drawing/2014/main" id="{719E9D67-55FF-312A-68D4-0C230A655ECC}"/>
              </a:ext>
            </a:extLst>
          </p:cNvPr>
          <p:cNvCxnSpPr>
            <a:cxnSpLocks/>
          </p:cNvCxnSpPr>
          <p:nvPr/>
        </p:nvCxnSpPr>
        <p:spPr>
          <a:xfrm>
            <a:off x="1671016" y="4823344"/>
            <a:ext cx="263089" cy="0"/>
          </a:xfrm>
          <a:prstGeom prst="line">
            <a:avLst/>
          </a:prstGeom>
          <a:ln w="38100">
            <a:solidFill>
              <a:srgbClr val="B3C1E7"/>
            </a:solidFill>
          </a:ln>
        </p:spPr>
        <p:style>
          <a:lnRef idx="1">
            <a:schemeClr val="accent1"/>
          </a:lnRef>
          <a:fillRef idx="0">
            <a:schemeClr val="accent1"/>
          </a:fillRef>
          <a:effectRef idx="0">
            <a:schemeClr val="accent1"/>
          </a:effectRef>
          <a:fontRef idx="minor">
            <a:schemeClr val="tx1"/>
          </a:fontRef>
        </p:style>
      </p:cxnSp>
      <p:sp>
        <p:nvSpPr>
          <p:cNvPr id="26" name="화살표: 오른쪽 25">
            <a:extLst>
              <a:ext uri="{FF2B5EF4-FFF2-40B4-BE49-F238E27FC236}">
                <a16:creationId xmlns:a16="http://schemas.microsoft.com/office/drawing/2014/main" id="{D5B4FC91-ACC6-4A08-6778-642FFEDA2BD2}"/>
              </a:ext>
            </a:extLst>
          </p:cNvPr>
          <p:cNvSpPr/>
          <p:nvPr/>
        </p:nvSpPr>
        <p:spPr>
          <a:xfrm rot="5400000">
            <a:off x="1565420" y="5013557"/>
            <a:ext cx="474278" cy="113191"/>
          </a:xfrm>
          <a:prstGeom prst="rightArrow">
            <a:avLst>
              <a:gd name="adj1" fmla="val 28825"/>
              <a:gd name="adj2" fmla="val 48751"/>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TextBox 26">
            <a:extLst>
              <a:ext uri="{FF2B5EF4-FFF2-40B4-BE49-F238E27FC236}">
                <a16:creationId xmlns:a16="http://schemas.microsoft.com/office/drawing/2014/main" id="{23C044BB-E024-BACF-E21C-AF2719FCD6E4}"/>
              </a:ext>
            </a:extLst>
          </p:cNvPr>
          <p:cNvSpPr txBox="1"/>
          <p:nvPr/>
        </p:nvSpPr>
        <p:spPr>
          <a:xfrm>
            <a:off x="1529229" y="5241025"/>
            <a:ext cx="1759831" cy="387668"/>
          </a:xfrm>
          <a:prstGeom prst="roundRect">
            <a:avLst>
              <a:gd name="adj" fmla="val 22883"/>
            </a:avLst>
          </a:prstGeom>
          <a:noFill/>
        </p:spPr>
        <p:txBody>
          <a:bodyPr wrap="square">
            <a:spAutoFit/>
          </a:bodyPr>
          <a:lstStyle/>
          <a:p>
            <a:r>
              <a:rPr lang="en-US" altLang="ko-KR" sz="1600" dirty="0">
                <a:solidFill>
                  <a:srgbClr val="768FD4"/>
                </a:solidFill>
              </a:rPr>
              <a:t>Positive</a:t>
            </a:r>
            <a:r>
              <a:rPr lang="en-US" altLang="ko-KR" sz="1600" dirty="0">
                <a:solidFill>
                  <a:schemeClr val="tx1"/>
                </a:solidFill>
              </a:rPr>
              <a:t> sample</a:t>
            </a:r>
          </a:p>
        </p:txBody>
      </p:sp>
      <p:sp>
        <p:nvSpPr>
          <p:cNvPr id="28" name="TextBox 27">
            <a:extLst>
              <a:ext uri="{FF2B5EF4-FFF2-40B4-BE49-F238E27FC236}">
                <a16:creationId xmlns:a16="http://schemas.microsoft.com/office/drawing/2014/main" id="{8E119E42-597C-3013-0F93-EF39E2B424FF}"/>
              </a:ext>
            </a:extLst>
          </p:cNvPr>
          <p:cNvSpPr txBox="1"/>
          <p:nvPr/>
        </p:nvSpPr>
        <p:spPr>
          <a:xfrm>
            <a:off x="1255820" y="5598453"/>
            <a:ext cx="1935055" cy="387668"/>
          </a:xfrm>
          <a:prstGeom prst="roundRect">
            <a:avLst>
              <a:gd name="adj" fmla="val 22883"/>
            </a:avLst>
          </a:prstGeom>
          <a:noFill/>
        </p:spPr>
        <p:txBody>
          <a:bodyPr wrap="square">
            <a:spAutoFit/>
          </a:bodyPr>
          <a:lstStyle/>
          <a:p>
            <a:r>
              <a:rPr lang="en-US" altLang="ko-KR" sz="1600" dirty="0">
                <a:solidFill>
                  <a:srgbClr val="E45656"/>
                </a:solidFill>
              </a:rPr>
              <a:t>Negative</a:t>
            </a:r>
            <a:r>
              <a:rPr lang="en-US" altLang="ko-KR" sz="1600" dirty="0">
                <a:solidFill>
                  <a:schemeClr val="tx1"/>
                </a:solidFill>
              </a:rPr>
              <a:t> sample</a:t>
            </a:r>
          </a:p>
        </p:txBody>
      </p:sp>
      <p:cxnSp>
        <p:nvCxnSpPr>
          <p:cNvPr id="29" name="직선 연결선 28">
            <a:extLst>
              <a:ext uri="{FF2B5EF4-FFF2-40B4-BE49-F238E27FC236}">
                <a16:creationId xmlns:a16="http://schemas.microsoft.com/office/drawing/2014/main" id="{A1653AF0-70EC-10CF-C7CA-B574CF8C5E48}"/>
              </a:ext>
            </a:extLst>
          </p:cNvPr>
          <p:cNvCxnSpPr>
            <a:cxnSpLocks/>
          </p:cNvCxnSpPr>
          <p:nvPr/>
        </p:nvCxnSpPr>
        <p:spPr>
          <a:xfrm>
            <a:off x="915544" y="4822116"/>
            <a:ext cx="263089" cy="0"/>
          </a:xfrm>
          <a:prstGeom prst="line">
            <a:avLst/>
          </a:prstGeom>
          <a:ln w="38100">
            <a:solidFill>
              <a:srgbClr val="FFEAA7"/>
            </a:solidFill>
          </a:ln>
        </p:spPr>
        <p:style>
          <a:lnRef idx="1">
            <a:schemeClr val="accent1"/>
          </a:lnRef>
          <a:fillRef idx="0">
            <a:schemeClr val="accent1"/>
          </a:fillRef>
          <a:effectRef idx="0">
            <a:schemeClr val="accent1"/>
          </a:effectRef>
          <a:fontRef idx="minor">
            <a:schemeClr val="tx1"/>
          </a:fontRef>
        </p:style>
      </p:cxnSp>
      <p:sp>
        <p:nvSpPr>
          <p:cNvPr id="30" name="화살표: 오른쪽 29">
            <a:extLst>
              <a:ext uri="{FF2B5EF4-FFF2-40B4-BE49-F238E27FC236}">
                <a16:creationId xmlns:a16="http://schemas.microsoft.com/office/drawing/2014/main" id="{193A07C6-5ABC-5BBE-F591-B09B2C6998B1}"/>
              </a:ext>
            </a:extLst>
          </p:cNvPr>
          <p:cNvSpPr/>
          <p:nvPr/>
        </p:nvSpPr>
        <p:spPr>
          <a:xfrm rot="5400000">
            <a:off x="809948" y="5012329"/>
            <a:ext cx="474278" cy="113191"/>
          </a:xfrm>
          <a:prstGeom prst="rightArrow">
            <a:avLst>
              <a:gd name="adj1" fmla="val 28825"/>
              <a:gd name="adj2" fmla="val 48751"/>
            </a:avLst>
          </a:prstGeom>
          <a:solidFill>
            <a:srgbClr val="FFE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TextBox 30">
            <a:extLst>
              <a:ext uri="{FF2B5EF4-FFF2-40B4-BE49-F238E27FC236}">
                <a16:creationId xmlns:a16="http://schemas.microsoft.com/office/drawing/2014/main" id="{01372270-D527-4F54-3C21-721F46A34A7E}"/>
              </a:ext>
            </a:extLst>
          </p:cNvPr>
          <p:cNvSpPr txBox="1"/>
          <p:nvPr/>
        </p:nvSpPr>
        <p:spPr>
          <a:xfrm>
            <a:off x="522832" y="5231985"/>
            <a:ext cx="765300" cy="387668"/>
          </a:xfrm>
          <a:prstGeom prst="roundRect">
            <a:avLst>
              <a:gd name="adj" fmla="val 22883"/>
            </a:avLst>
          </a:prstGeom>
          <a:noFill/>
        </p:spPr>
        <p:txBody>
          <a:bodyPr wrap="square">
            <a:spAutoFit/>
          </a:bodyPr>
          <a:lstStyle/>
          <a:p>
            <a:r>
              <a:rPr lang="en-US" altLang="ko-KR" sz="1600" dirty="0"/>
              <a:t>query</a:t>
            </a:r>
          </a:p>
        </p:txBody>
      </p:sp>
      <p:sp>
        <p:nvSpPr>
          <p:cNvPr id="24" name="TextBox 23">
            <a:extLst>
              <a:ext uri="{FF2B5EF4-FFF2-40B4-BE49-F238E27FC236}">
                <a16:creationId xmlns:a16="http://schemas.microsoft.com/office/drawing/2014/main" id="{416944E9-FDF9-6765-9CB5-A8C393A4F6CE}"/>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15/25</a:t>
            </a:r>
            <a:endParaRPr lang="ko-KR" altLang="en-US" dirty="0">
              <a:solidFill>
                <a:schemeClr val="bg2">
                  <a:lumMod val="50000"/>
                </a:schemeClr>
              </a:solidFill>
            </a:endParaRPr>
          </a:p>
        </p:txBody>
      </p:sp>
    </p:spTree>
    <p:extLst>
      <p:ext uri="{BB962C8B-B14F-4D97-AF65-F5344CB8AC3E}">
        <p14:creationId xmlns:p14="http://schemas.microsoft.com/office/powerpoint/2010/main" val="4236778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759067C-00E7-C02A-FE25-0BB971136C77}"/>
              </a:ext>
            </a:extLst>
          </p:cNvPr>
          <p:cNvPicPr>
            <a:picLocks noGrp="1" noRot="1" noChangeAspect="1" noMove="1" noResize="1" noEditPoints="1" noAdjustHandles="1" noChangeArrowheads="1" noChangeShapeType="1" noCrop="1"/>
          </p:cNvPicPr>
          <p:nvPr/>
        </p:nvPicPr>
        <p:blipFill>
          <a:blip r:embed="rId3"/>
          <a:stretch>
            <a:fillRect/>
          </a:stretch>
        </p:blipFill>
        <p:spPr>
          <a:xfrm>
            <a:off x="782504" y="1845399"/>
            <a:ext cx="10626992" cy="3597251"/>
          </a:xfrm>
          <a:prstGeom prst="rect">
            <a:avLst/>
          </a:prstGeom>
          <a:ln w="57150">
            <a:noFill/>
          </a:ln>
        </p:spPr>
      </p:pic>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20" name="사각형: 둥근 모서리 19">
            <a:extLst>
              <a:ext uri="{FF2B5EF4-FFF2-40B4-BE49-F238E27FC236}">
                <a16:creationId xmlns:a16="http://schemas.microsoft.com/office/drawing/2014/main" id="{0A2914C7-8C13-009B-8BAB-20200ACCF219}"/>
              </a:ext>
            </a:extLst>
          </p:cNvPr>
          <p:cNvSpPr/>
          <p:nvPr/>
        </p:nvSpPr>
        <p:spPr>
          <a:xfrm>
            <a:off x="10228835" y="2611599"/>
            <a:ext cx="1013789" cy="386434"/>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1" name="사각형: 둥근 모서리 20">
            <a:extLst>
              <a:ext uri="{FF2B5EF4-FFF2-40B4-BE49-F238E27FC236}">
                <a16:creationId xmlns:a16="http://schemas.microsoft.com/office/drawing/2014/main" id="{CDEE9427-0130-382B-7D8B-51C80769A50A}"/>
              </a:ext>
            </a:extLst>
          </p:cNvPr>
          <p:cNvSpPr/>
          <p:nvPr/>
        </p:nvSpPr>
        <p:spPr>
          <a:xfrm>
            <a:off x="10228835" y="3764233"/>
            <a:ext cx="1013789" cy="386434"/>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3" name="사각형: 둥근 모서리 22">
            <a:extLst>
              <a:ext uri="{FF2B5EF4-FFF2-40B4-BE49-F238E27FC236}">
                <a16:creationId xmlns:a16="http://schemas.microsoft.com/office/drawing/2014/main" id="{2A7207B3-3C3D-B156-DF8F-857DA0F470E1}"/>
              </a:ext>
            </a:extLst>
          </p:cNvPr>
          <p:cNvSpPr/>
          <p:nvPr/>
        </p:nvSpPr>
        <p:spPr>
          <a:xfrm>
            <a:off x="6333891" y="4307986"/>
            <a:ext cx="1013789" cy="386434"/>
          </a:xfrm>
          <a:prstGeom prst="roundRect">
            <a:avLst/>
          </a:prstGeom>
          <a:noFill/>
          <a:ln w="57150">
            <a:solidFill>
              <a:schemeClr val="tx2">
                <a:lumMod val="5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5" name="사각형: 둥근 모서리 24">
            <a:extLst>
              <a:ext uri="{FF2B5EF4-FFF2-40B4-BE49-F238E27FC236}">
                <a16:creationId xmlns:a16="http://schemas.microsoft.com/office/drawing/2014/main" id="{38DBC1D4-AF7B-AF26-DDDB-F4D246C21D6E}"/>
              </a:ext>
            </a:extLst>
          </p:cNvPr>
          <p:cNvSpPr/>
          <p:nvPr/>
        </p:nvSpPr>
        <p:spPr>
          <a:xfrm>
            <a:off x="7347680" y="2113614"/>
            <a:ext cx="2021172" cy="329784"/>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10" name="사각형: 둥근 모서리 9">
            <a:extLst>
              <a:ext uri="{FF2B5EF4-FFF2-40B4-BE49-F238E27FC236}">
                <a16:creationId xmlns:a16="http://schemas.microsoft.com/office/drawing/2014/main" id="{4BBFAD77-1EB3-1284-C808-1BFC0332B06B}"/>
              </a:ext>
            </a:extLst>
          </p:cNvPr>
          <p:cNvSpPr/>
          <p:nvPr/>
        </p:nvSpPr>
        <p:spPr>
          <a:xfrm>
            <a:off x="6337094" y="3227868"/>
            <a:ext cx="1010586" cy="331888"/>
          </a:xfrm>
          <a:prstGeom prst="roundRect">
            <a:avLst/>
          </a:prstGeom>
          <a:noFill/>
          <a:ln w="57150">
            <a:solidFill>
              <a:schemeClr val="tx2">
                <a:lumMod val="5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12" name="사각형: 둥근 모서리 11">
            <a:extLst>
              <a:ext uri="{FF2B5EF4-FFF2-40B4-BE49-F238E27FC236}">
                <a16:creationId xmlns:a16="http://schemas.microsoft.com/office/drawing/2014/main" id="{44E2C906-DE31-8BF1-5FA5-4499907BF9FB}"/>
              </a:ext>
            </a:extLst>
          </p:cNvPr>
          <p:cNvSpPr/>
          <p:nvPr/>
        </p:nvSpPr>
        <p:spPr>
          <a:xfrm>
            <a:off x="5072830" y="2443398"/>
            <a:ext cx="715779" cy="715778"/>
          </a:xfrm>
          <a:prstGeom prst="roundRect">
            <a:avLst/>
          </a:prstGeom>
          <a:noFill/>
          <a:ln w="57150">
            <a:solidFill>
              <a:schemeClr val="tx2">
                <a:lumMod val="5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BFF4CFF5-8619-696D-4454-830FF98B3837}"/>
              </a:ext>
            </a:extLst>
          </p:cNvPr>
          <p:cNvSpPr txBox="1"/>
          <p:nvPr/>
        </p:nvSpPr>
        <p:spPr>
          <a:xfrm>
            <a:off x="9566878" y="5442650"/>
            <a:ext cx="1842618" cy="369332"/>
          </a:xfrm>
          <a:prstGeom prst="rect">
            <a:avLst/>
          </a:prstGeom>
          <a:noFill/>
        </p:spPr>
        <p:txBody>
          <a:bodyPr wrap="square">
            <a:spAutoFit/>
          </a:bodyPr>
          <a:lstStyle/>
          <a:p>
            <a:r>
              <a:rPr lang="en-US" altLang="ko-KR" dirty="0">
                <a:solidFill>
                  <a:schemeClr val="tx1"/>
                </a:solidFill>
              </a:rPr>
              <a:t>&gt; A cycle loop</a:t>
            </a:r>
          </a:p>
        </p:txBody>
      </p:sp>
      <p:sp>
        <p:nvSpPr>
          <p:cNvPr id="13" name="TextBox 12">
            <a:extLst>
              <a:ext uri="{FF2B5EF4-FFF2-40B4-BE49-F238E27FC236}">
                <a16:creationId xmlns:a16="http://schemas.microsoft.com/office/drawing/2014/main" id="{16D4DFFF-19F2-9F51-323F-1E405EDCD8F6}"/>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16/25</a:t>
            </a:r>
            <a:endParaRPr lang="ko-KR" altLang="en-US" dirty="0">
              <a:solidFill>
                <a:schemeClr val="bg2">
                  <a:lumMod val="50000"/>
                </a:schemeClr>
              </a:solidFill>
            </a:endParaRPr>
          </a:p>
        </p:txBody>
      </p:sp>
    </p:spTree>
    <p:extLst>
      <p:ext uri="{BB962C8B-B14F-4D97-AF65-F5344CB8AC3E}">
        <p14:creationId xmlns:p14="http://schemas.microsoft.com/office/powerpoint/2010/main" val="98397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5" grpId="0" animBg="1"/>
      <p:bldP spid="10"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4334136"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t>Unsupervised learning - </a:t>
            </a:r>
            <a:r>
              <a:rPr lang="en-US" altLang="ko-KR" sz="2000" b="1" dirty="0">
                <a:solidFill>
                  <a:srgbClr val="E45656"/>
                </a:solidFill>
              </a:rPr>
              <a:t>issue</a:t>
            </a:r>
            <a:endParaRPr lang="ko-KR" altLang="en-US" sz="2000" b="1" dirty="0">
              <a:solidFill>
                <a:srgbClr val="E45656"/>
              </a:solidFill>
            </a:endParaRPr>
          </a:p>
        </p:txBody>
      </p:sp>
      <p:sp>
        <p:nvSpPr>
          <p:cNvPr id="14" name="TextBox 13">
            <a:extLst>
              <a:ext uri="{FF2B5EF4-FFF2-40B4-BE49-F238E27FC236}">
                <a16:creationId xmlns:a16="http://schemas.microsoft.com/office/drawing/2014/main" id="{8564A58A-16B0-FDF3-D728-9A8F0748724D}"/>
              </a:ext>
            </a:extLst>
          </p:cNvPr>
          <p:cNvSpPr txBox="1"/>
          <p:nvPr/>
        </p:nvSpPr>
        <p:spPr>
          <a:xfrm>
            <a:off x="943616" y="1980497"/>
            <a:ext cx="3593690"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sz="1800" dirty="0">
                <a:solidFill>
                  <a:schemeClr val="tx1"/>
                </a:solidFill>
              </a:rPr>
              <a:t>The pigeon superstition issue</a:t>
            </a:r>
            <a:endParaRPr lang="en-US" altLang="ko-KR" dirty="0"/>
          </a:p>
        </p:txBody>
      </p:sp>
      <p:pic>
        <p:nvPicPr>
          <p:cNvPr id="5" name="그림 4">
            <a:extLst>
              <a:ext uri="{FF2B5EF4-FFF2-40B4-BE49-F238E27FC236}">
                <a16:creationId xmlns:a16="http://schemas.microsoft.com/office/drawing/2014/main" id="{C5E07157-47A9-AAFF-11D5-D07F56785B54}"/>
              </a:ext>
            </a:extLst>
          </p:cNvPr>
          <p:cNvPicPr>
            <a:picLocks noChangeAspect="1"/>
          </p:cNvPicPr>
          <p:nvPr/>
        </p:nvPicPr>
        <p:blipFill rotWithShape="1">
          <a:blip r:embed="rId3"/>
          <a:srcRect l="6623"/>
          <a:stretch/>
        </p:blipFill>
        <p:spPr>
          <a:xfrm>
            <a:off x="1261170" y="2603435"/>
            <a:ext cx="2608288" cy="2870611"/>
          </a:xfrm>
          <a:prstGeom prst="rect">
            <a:avLst/>
          </a:prstGeom>
        </p:spPr>
      </p:pic>
      <p:sp>
        <p:nvSpPr>
          <p:cNvPr id="32" name="TextBox 31">
            <a:extLst>
              <a:ext uri="{FF2B5EF4-FFF2-40B4-BE49-F238E27FC236}">
                <a16:creationId xmlns:a16="http://schemas.microsoft.com/office/drawing/2014/main" id="{6230A10E-A89C-B1E6-6931-D2BFD0EF56CA}"/>
              </a:ext>
            </a:extLst>
          </p:cNvPr>
          <p:cNvSpPr txBox="1"/>
          <p:nvPr/>
        </p:nvSpPr>
        <p:spPr>
          <a:xfrm>
            <a:off x="943616" y="5483017"/>
            <a:ext cx="3243396"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buNone/>
            </a:pPr>
            <a:r>
              <a:rPr lang="en-US" altLang="ko-KR" sz="1800" dirty="0">
                <a:solidFill>
                  <a:schemeClr val="tx1"/>
                </a:solidFill>
              </a:rPr>
              <a:t>&gt; Railways rather than train</a:t>
            </a:r>
            <a:endParaRPr lang="en-US" altLang="ko-KR" dirty="0"/>
          </a:p>
        </p:txBody>
      </p:sp>
      <p:sp>
        <p:nvSpPr>
          <p:cNvPr id="33" name="TextBox 32">
            <a:extLst>
              <a:ext uri="{FF2B5EF4-FFF2-40B4-BE49-F238E27FC236}">
                <a16:creationId xmlns:a16="http://schemas.microsoft.com/office/drawing/2014/main" id="{0C43B388-DDBF-12C8-ADD8-CAFCB7639EDD}"/>
              </a:ext>
            </a:extLst>
          </p:cNvPr>
          <p:cNvSpPr txBox="1"/>
          <p:nvPr/>
        </p:nvSpPr>
        <p:spPr>
          <a:xfrm>
            <a:off x="4216691" y="3777522"/>
            <a:ext cx="2397643" cy="645690"/>
          </a:xfrm>
          <a:prstGeom prst="roundRect">
            <a:avLst>
              <a:gd name="adj" fmla="val 22409"/>
            </a:avLst>
          </a:prstGeom>
          <a:solidFill>
            <a:srgbClr val="F1A5A5">
              <a:alpha val="20000"/>
            </a:srgbClr>
          </a:solidFill>
          <a:ln w="19050">
            <a:noFill/>
          </a:ln>
        </p:spPr>
        <p:txBody>
          <a:bodyPr wrap="square" anchor="ctr">
            <a:no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lnSpc>
                <a:spcPct val="100000"/>
              </a:lnSpc>
              <a:buNone/>
            </a:pPr>
            <a:r>
              <a:rPr lang="ko-KR" altLang="en-US" b="1" dirty="0">
                <a:solidFill>
                  <a:srgbClr val="E45656"/>
                </a:solidFill>
              </a:rPr>
              <a:t>⇒</a:t>
            </a:r>
            <a:r>
              <a:rPr lang="en-US" altLang="ko-KR" b="1" dirty="0">
                <a:solidFill>
                  <a:srgbClr val="E45656"/>
                </a:solidFill>
              </a:rPr>
              <a:t> False conclusion</a:t>
            </a:r>
          </a:p>
        </p:txBody>
      </p:sp>
      <p:pic>
        <p:nvPicPr>
          <p:cNvPr id="34" name="Picture 2" descr="Driving Fast GIF - Driving Fast M3 - Discover &amp; Share GIFs">
            <a:extLst>
              <a:ext uri="{FF2B5EF4-FFF2-40B4-BE49-F238E27FC236}">
                <a16:creationId xmlns:a16="http://schemas.microsoft.com/office/drawing/2014/main" id="{AC8A9542-B86A-30C0-37D7-C9CAF676D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654" y="2583978"/>
            <a:ext cx="3593691" cy="202054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17BE7DC-36FE-35C0-87DF-B76C26B19187}"/>
              </a:ext>
            </a:extLst>
          </p:cNvPr>
          <p:cNvSpPr txBox="1"/>
          <p:nvPr/>
        </p:nvSpPr>
        <p:spPr>
          <a:xfrm>
            <a:off x="6874421" y="4628564"/>
            <a:ext cx="4895036" cy="170078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sz="1800" dirty="0">
                <a:solidFill>
                  <a:schemeClr val="tx1"/>
                </a:solidFill>
              </a:rPr>
              <a:t>Road &gt; Car</a:t>
            </a:r>
          </a:p>
          <a:p>
            <a:pPr>
              <a:buFont typeface="Arial" panose="020B0604020202020204" pitchFamily="34" charset="0"/>
              <a:buChar char="•"/>
            </a:pPr>
            <a:r>
              <a:rPr lang="en-US" altLang="ko-KR" dirty="0">
                <a:solidFill>
                  <a:srgbClr val="768FD4"/>
                </a:solidFill>
              </a:rPr>
              <a:t>Difficult without supervisory feedbacks</a:t>
            </a:r>
          </a:p>
          <a:p>
            <a:pPr>
              <a:buFont typeface="Symbol" panose="05050102010706020507" pitchFamily="18" charset="2"/>
              <a:buChar char="Þ"/>
            </a:pPr>
            <a:r>
              <a:rPr lang="en-US" altLang="ko-KR" b="1" dirty="0"/>
              <a:t>Biasing</a:t>
            </a:r>
            <a:r>
              <a:rPr lang="en-US" altLang="ko-KR" dirty="0"/>
              <a:t> toward a certain semantically unrelated output</a:t>
            </a:r>
          </a:p>
        </p:txBody>
      </p:sp>
      <p:sp>
        <p:nvSpPr>
          <p:cNvPr id="12" name="TextBox 11">
            <a:extLst>
              <a:ext uri="{FF2B5EF4-FFF2-40B4-BE49-F238E27FC236}">
                <a16:creationId xmlns:a16="http://schemas.microsoft.com/office/drawing/2014/main" id="{DF482637-E3F0-7AD9-F078-919275DE3550}"/>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17/25</a:t>
            </a:r>
            <a:endParaRPr lang="ko-KR" altLang="en-US" dirty="0">
              <a:solidFill>
                <a:schemeClr val="bg2">
                  <a:lumMod val="50000"/>
                </a:schemeClr>
              </a:solidFill>
            </a:endParaRPr>
          </a:p>
        </p:txBody>
      </p:sp>
    </p:spTree>
    <p:extLst>
      <p:ext uri="{BB962C8B-B14F-4D97-AF65-F5344CB8AC3E}">
        <p14:creationId xmlns:p14="http://schemas.microsoft.com/office/powerpoint/2010/main" val="171930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768FD4"/>
                </a:solidFill>
              </a:rPr>
              <a:t>Semi-supervised learning</a:t>
            </a:r>
            <a:endParaRPr lang="ko-KR" altLang="en-US" sz="2000" b="1" dirty="0">
              <a:solidFill>
                <a:srgbClr val="768FD4"/>
              </a:solidFill>
            </a:endParaRPr>
          </a:p>
        </p:txBody>
      </p:sp>
      <p:sp>
        <p:nvSpPr>
          <p:cNvPr id="8" name="TextBox 7">
            <a:extLst>
              <a:ext uri="{FF2B5EF4-FFF2-40B4-BE49-F238E27FC236}">
                <a16:creationId xmlns:a16="http://schemas.microsoft.com/office/drawing/2014/main" id="{8BA3E6CF-C7EC-26A8-20DB-E6DBDFF31EF0}"/>
              </a:ext>
            </a:extLst>
          </p:cNvPr>
          <p:cNvSpPr txBox="1"/>
          <p:nvPr/>
        </p:nvSpPr>
        <p:spPr>
          <a:xfrm>
            <a:off x="573576" y="1909226"/>
            <a:ext cx="7422643" cy="869790"/>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sz="1800" dirty="0">
                <a:solidFill>
                  <a:schemeClr val="tx1"/>
                </a:solidFill>
              </a:rPr>
              <a:t>A small amount of prior knowledge – induce better inductive bias</a:t>
            </a:r>
          </a:p>
          <a:p>
            <a:pPr>
              <a:buFont typeface="Arial" panose="020B0604020202020204" pitchFamily="34" charset="0"/>
              <a:buChar char="•"/>
            </a:pPr>
            <a:r>
              <a:rPr lang="en-US" altLang="ko-KR" dirty="0"/>
              <a:t>Add a supervised loss</a:t>
            </a:r>
            <a:endParaRPr lang="en-US" altLang="ko-KR" dirty="0">
              <a:solidFill>
                <a:schemeClr val="tx1"/>
              </a:solidFill>
            </a:endParaRPr>
          </a:p>
        </p:txBody>
      </p:sp>
      <p:pic>
        <p:nvPicPr>
          <p:cNvPr id="4" name="그림 3">
            <a:extLst>
              <a:ext uri="{FF2B5EF4-FFF2-40B4-BE49-F238E27FC236}">
                <a16:creationId xmlns:a16="http://schemas.microsoft.com/office/drawing/2014/main" id="{DECCA3CB-3C32-9BE6-8AA1-9B4D6D618976}"/>
              </a:ext>
            </a:extLst>
          </p:cNvPr>
          <p:cNvPicPr>
            <a:picLocks noChangeAspect="1"/>
          </p:cNvPicPr>
          <p:nvPr/>
        </p:nvPicPr>
        <p:blipFill>
          <a:blip r:embed="rId3"/>
          <a:stretch>
            <a:fillRect/>
          </a:stretch>
        </p:blipFill>
        <p:spPr>
          <a:xfrm>
            <a:off x="8375723" y="1477947"/>
            <a:ext cx="3242701" cy="2391716"/>
          </a:xfrm>
          <a:prstGeom prst="rect">
            <a:avLst/>
          </a:prstGeom>
        </p:spPr>
      </p:pic>
      <p:pic>
        <p:nvPicPr>
          <p:cNvPr id="13" name="그림 12">
            <a:extLst>
              <a:ext uri="{FF2B5EF4-FFF2-40B4-BE49-F238E27FC236}">
                <a16:creationId xmlns:a16="http://schemas.microsoft.com/office/drawing/2014/main" id="{12203ADD-F2C5-4001-F50F-6C266AF18C67}"/>
              </a:ext>
            </a:extLst>
          </p:cNvPr>
          <p:cNvPicPr>
            <a:picLocks noChangeAspect="1"/>
          </p:cNvPicPr>
          <p:nvPr/>
        </p:nvPicPr>
        <p:blipFill>
          <a:blip r:embed="rId4"/>
          <a:stretch>
            <a:fillRect/>
          </a:stretch>
        </p:blipFill>
        <p:spPr>
          <a:xfrm>
            <a:off x="754232" y="4035346"/>
            <a:ext cx="5466686" cy="936283"/>
          </a:xfrm>
          <a:prstGeom prst="rect">
            <a:avLst/>
          </a:prstGeom>
          <a:ln>
            <a:solidFill>
              <a:schemeClr val="tx2">
                <a:lumMod val="40000"/>
                <a:lumOff val="60000"/>
              </a:schemeClr>
            </a:solidFill>
          </a:ln>
        </p:spPr>
      </p:pic>
      <p:sp>
        <p:nvSpPr>
          <p:cNvPr id="14" name="TextBox 13">
            <a:extLst>
              <a:ext uri="{FF2B5EF4-FFF2-40B4-BE49-F238E27FC236}">
                <a16:creationId xmlns:a16="http://schemas.microsoft.com/office/drawing/2014/main" id="{20B8B25F-E85C-36A6-4523-4C2ACF42EB70}"/>
              </a:ext>
            </a:extLst>
          </p:cNvPr>
          <p:cNvSpPr txBox="1"/>
          <p:nvPr/>
        </p:nvSpPr>
        <p:spPr>
          <a:xfrm>
            <a:off x="648311" y="3063432"/>
            <a:ext cx="3937690" cy="369332"/>
          </a:xfrm>
          <a:prstGeom prst="rect">
            <a:avLst/>
          </a:prstGeom>
          <a:noFill/>
        </p:spPr>
        <p:txBody>
          <a:bodyPr wrap="square">
            <a:spAutoFit/>
          </a:bodyPr>
          <a:lstStyle/>
          <a:p>
            <a:r>
              <a:rPr lang="en-US" altLang="ko-KR" b="1" dirty="0">
                <a:solidFill>
                  <a:schemeClr val="tx1"/>
                </a:solidFill>
              </a:rPr>
              <a:t>&gt; </a:t>
            </a:r>
            <a:r>
              <a:rPr lang="en-US" altLang="ko-KR" b="1" dirty="0"/>
              <a:t>Semi-</a:t>
            </a:r>
            <a:r>
              <a:rPr lang="en-US" altLang="ko-KR" b="1" dirty="0">
                <a:solidFill>
                  <a:schemeClr val="tx1"/>
                </a:solidFill>
              </a:rPr>
              <a:t>supervised loss function</a:t>
            </a:r>
          </a:p>
        </p:txBody>
      </p:sp>
      <p:cxnSp>
        <p:nvCxnSpPr>
          <p:cNvPr id="15" name="직선 연결선 14">
            <a:extLst>
              <a:ext uri="{FF2B5EF4-FFF2-40B4-BE49-F238E27FC236}">
                <a16:creationId xmlns:a16="http://schemas.microsoft.com/office/drawing/2014/main" id="{E78C5BDA-A363-F0F4-447B-5FF7F2F2B8AC}"/>
              </a:ext>
            </a:extLst>
          </p:cNvPr>
          <p:cNvCxnSpPr>
            <a:cxnSpLocks/>
          </p:cNvCxnSpPr>
          <p:nvPr/>
        </p:nvCxnSpPr>
        <p:spPr>
          <a:xfrm>
            <a:off x="3813796" y="4909451"/>
            <a:ext cx="781843" cy="12216"/>
          </a:xfrm>
          <a:prstGeom prst="line">
            <a:avLst/>
          </a:prstGeom>
          <a:ln w="38100">
            <a:solidFill>
              <a:srgbClr val="B3C1E7"/>
            </a:solidFill>
          </a:ln>
        </p:spPr>
        <p:style>
          <a:lnRef idx="1">
            <a:schemeClr val="accent1"/>
          </a:lnRef>
          <a:fillRef idx="0">
            <a:schemeClr val="accent1"/>
          </a:fillRef>
          <a:effectRef idx="0">
            <a:schemeClr val="accent1"/>
          </a:effectRef>
          <a:fontRef idx="minor">
            <a:schemeClr val="tx1"/>
          </a:fontRef>
        </p:style>
      </p:cxnSp>
      <p:sp>
        <p:nvSpPr>
          <p:cNvPr id="16" name="화살표: 오른쪽 15">
            <a:extLst>
              <a:ext uri="{FF2B5EF4-FFF2-40B4-BE49-F238E27FC236}">
                <a16:creationId xmlns:a16="http://schemas.microsoft.com/office/drawing/2014/main" id="{7F04E69E-0B1D-0B82-1565-69B1CA972C0D}"/>
              </a:ext>
            </a:extLst>
          </p:cNvPr>
          <p:cNvSpPr/>
          <p:nvPr/>
        </p:nvSpPr>
        <p:spPr>
          <a:xfrm rot="5400000">
            <a:off x="4246564" y="5041827"/>
            <a:ext cx="474278" cy="249342"/>
          </a:xfrm>
          <a:prstGeom prst="rightArrow">
            <a:avLst>
              <a:gd name="adj1" fmla="val 28825"/>
              <a:gd name="adj2" fmla="val 48751"/>
            </a:avLst>
          </a:prstGeom>
          <a:solidFill>
            <a:srgbClr val="B3C1E7"/>
          </a:solidFill>
          <a:ln>
            <a:solidFill>
              <a:srgbClr val="B3C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6B38B276-1447-FC43-02C9-0CFB5DEB0DFC}"/>
              </a:ext>
            </a:extLst>
          </p:cNvPr>
          <p:cNvSpPr txBox="1"/>
          <p:nvPr/>
        </p:nvSpPr>
        <p:spPr>
          <a:xfrm>
            <a:off x="2459307" y="3500946"/>
            <a:ext cx="3176995" cy="422910"/>
          </a:xfrm>
          <a:prstGeom prst="roundRect">
            <a:avLst>
              <a:gd name="adj" fmla="val 22883"/>
            </a:avLst>
          </a:prstGeom>
          <a:solidFill>
            <a:srgbClr val="FFEAA7">
              <a:alpha val="50196"/>
            </a:srgbClr>
          </a:solidFill>
        </p:spPr>
        <p:txBody>
          <a:bodyPr wrap="square">
            <a:spAutoFit/>
          </a:bodyPr>
          <a:lstStyle/>
          <a:p>
            <a:r>
              <a:rPr lang="en-US" altLang="ko-KR" dirty="0">
                <a:solidFill>
                  <a:schemeClr val="tx1"/>
                </a:solidFill>
              </a:rPr>
              <a:t>Ground-truth attention map</a:t>
            </a:r>
          </a:p>
        </p:txBody>
      </p:sp>
      <p:sp>
        <p:nvSpPr>
          <p:cNvPr id="18" name="화살표: 오른쪽 17">
            <a:extLst>
              <a:ext uri="{FF2B5EF4-FFF2-40B4-BE49-F238E27FC236}">
                <a16:creationId xmlns:a16="http://schemas.microsoft.com/office/drawing/2014/main" id="{B0CB479F-51BA-8646-9C0B-276061A6AC4E}"/>
              </a:ext>
            </a:extLst>
          </p:cNvPr>
          <p:cNvSpPr/>
          <p:nvPr/>
        </p:nvSpPr>
        <p:spPr>
          <a:xfrm rot="5400000">
            <a:off x="1747918" y="5024611"/>
            <a:ext cx="474278" cy="249342"/>
          </a:xfrm>
          <a:prstGeom prst="rightArrow">
            <a:avLst>
              <a:gd name="adj1" fmla="val 28825"/>
              <a:gd name="adj2" fmla="val 48751"/>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9" name="직선 연결선 18">
            <a:extLst>
              <a:ext uri="{FF2B5EF4-FFF2-40B4-BE49-F238E27FC236}">
                <a16:creationId xmlns:a16="http://schemas.microsoft.com/office/drawing/2014/main" id="{5B08EFBC-A7CA-E8CD-D88F-91AA47DE2645}"/>
              </a:ext>
            </a:extLst>
          </p:cNvPr>
          <p:cNvCxnSpPr>
            <a:cxnSpLocks/>
          </p:cNvCxnSpPr>
          <p:nvPr/>
        </p:nvCxnSpPr>
        <p:spPr>
          <a:xfrm>
            <a:off x="1806971" y="4912143"/>
            <a:ext cx="1612506" cy="0"/>
          </a:xfrm>
          <a:prstGeom prst="line">
            <a:avLst/>
          </a:prstGeom>
          <a:ln w="38100">
            <a:solidFill>
              <a:srgbClr val="F1A5A5"/>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FAFA82D-33C3-0406-6CB2-181D7A912B07}"/>
              </a:ext>
            </a:extLst>
          </p:cNvPr>
          <p:cNvSpPr txBox="1"/>
          <p:nvPr/>
        </p:nvSpPr>
        <p:spPr>
          <a:xfrm>
            <a:off x="1180323" y="5350305"/>
            <a:ext cx="1633928" cy="646331"/>
          </a:xfrm>
          <a:prstGeom prst="rect">
            <a:avLst/>
          </a:prstGeom>
          <a:noFill/>
        </p:spPr>
        <p:txBody>
          <a:bodyPr wrap="square" rtlCol="0">
            <a:spAutoFit/>
          </a:bodyPr>
          <a:lstStyle/>
          <a:p>
            <a:pPr algn="ctr"/>
            <a:r>
              <a:rPr lang="en-US" altLang="ko-KR" dirty="0">
                <a:solidFill>
                  <a:srgbClr val="F1A5A5"/>
                </a:solidFill>
              </a:rPr>
              <a:t>Unsupervised</a:t>
            </a:r>
            <a:r>
              <a:rPr lang="en-US" altLang="ko-KR" dirty="0"/>
              <a:t> </a:t>
            </a:r>
            <a:r>
              <a:rPr lang="en-US" altLang="ko-KR" dirty="0">
                <a:solidFill>
                  <a:srgbClr val="F1A5A5"/>
                </a:solidFill>
              </a:rPr>
              <a:t>loss</a:t>
            </a:r>
            <a:endParaRPr lang="ko-KR" altLang="en-US" dirty="0">
              <a:solidFill>
                <a:srgbClr val="F1A5A5"/>
              </a:solidFill>
            </a:endParaRPr>
          </a:p>
        </p:txBody>
      </p:sp>
      <p:sp>
        <p:nvSpPr>
          <p:cNvPr id="23" name="TextBox 22">
            <a:extLst>
              <a:ext uri="{FF2B5EF4-FFF2-40B4-BE49-F238E27FC236}">
                <a16:creationId xmlns:a16="http://schemas.microsoft.com/office/drawing/2014/main" id="{47CB5322-18BE-F51D-4DF6-9F63914916EF}"/>
              </a:ext>
            </a:extLst>
          </p:cNvPr>
          <p:cNvSpPr txBox="1"/>
          <p:nvPr/>
        </p:nvSpPr>
        <p:spPr>
          <a:xfrm>
            <a:off x="6440433" y="4461070"/>
            <a:ext cx="1350468" cy="646331"/>
          </a:xfrm>
          <a:prstGeom prst="rect">
            <a:avLst/>
          </a:prstGeom>
          <a:noFill/>
        </p:spPr>
        <p:txBody>
          <a:bodyPr wrap="square" rtlCol="0">
            <a:spAutoFit/>
          </a:bodyPr>
          <a:lstStyle/>
          <a:p>
            <a:pPr algn="ctr"/>
            <a:r>
              <a:rPr lang="en-US" altLang="ko-KR" dirty="0">
                <a:solidFill>
                  <a:srgbClr val="DEA900"/>
                </a:solidFill>
              </a:rPr>
              <a:t>Supervised loss</a:t>
            </a:r>
            <a:endParaRPr lang="ko-KR" altLang="en-US" dirty="0">
              <a:solidFill>
                <a:srgbClr val="DEA900"/>
              </a:solidFill>
            </a:endParaRPr>
          </a:p>
        </p:txBody>
      </p:sp>
      <p:cxnSp>
        <p:nvCxnSpPr>
          <p:cNvPr id="24" name="직선 연결선 23">
            <a:extLst>
              <a:ext uri="{FF2B5EF4-FFF2-40B4-BE49-F238E27FC236}">
                <a16:creationId xmlns:a16="http://schemas.microsoft.com/office/drawing/2014/main" id="{C47F62C6-744D-BA93-AC93-E596220041BE}"/>
              </a:ext>
            </a:extLst>
          </p:cNvPr>
          <p:cNvCxnSpPr>
            <a:cxnSpLocks/>
          </p:cNvCxnSpPr>
          <p:nvPr/>
        </p:nvCxnSpPr>
        <p:spPr>
          <a:xfrm>
            <a:off x="4870450" y="4914344"/>
            <a:ext cx="1225550" cy="1501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화살표: 오른쪽 24">
            <a:extLst>
              <a:ext uri="{FF2B5EF4-FFF2-40B4-BE49-F238E27FC236}">
                <a16:creationId xmlns:a16="http://schemas.microsoft.com/office/drawing/2014/main" id="{9054EBFF-918A-C7CA-DA67-6CB33F9D81AC}"/>
              </a:ext>
            </a:extLst>
          </p:cNvPr>
          <p:cNvSpPr/>
          <p:nvPr/>
        </p:nvSpPr>
        <p:spPr>
          <a:xfrm>
            <a:off x="6192941" y="4620022"/>
            <a:ext cx="280884" cy="249342"/>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사각형: 둥근 모서리 27">
            <a:extLst>
              <a:ext uri="{FF2B5EF4-FFF2-40B4-BE49-F238E27FC236}">
                <a16:creationId xmlns:a16="http://schemas.microsoft.com/office/drawing/2014/main" id="{F71FD1F8-0B57-2F58-3F15-4C149675B8A7}"/>
              </a:ext>
            </a:extLst>
          </p:cNvPr>
          <p:cNvSpPr/>
          <p:nvPr/>
        </p:nvSpPr>
        <p:spPr>
          <a:xfrm>
            <a:off x="2623751" y="4103257"/>
            <a:ext cx="457200" cy="394592"/>
          </a:xfrm>
          <a:prstGeom prst="roundRect">
            <a:avLst/>
          </a:prstGeom>
          <a:noFill/>
          <a:ln w="38100">
            <a:solidFill>
              <a:srgbClr val="FFEA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2216899D-4268-7BD5-3A21-67D744444C14}"/>
              </a:ext>
            </a:extLst>
          </p:cNvPr>
          <p:cNvSpPr txBox="1"/>
          <p:nvPr/>
        </p:nvSpPr>
        <p:spPr>
          <a:xfrm>
            <a:off x="2757512" y="5384069"/>
            <a:ext cx="2521260" cy="923330"/>
          </a:xfrm>
          <a:prstGeom prst="rect">
            <a:avLst/>
          </a:prstGeom>
          <a:noFill/>
        </p:spPr>
        <p:txBody>
          <a:bodyPr wrap="square" rtlCol="0">
            <a:spAutoFit/>
          </a:bodyPr>
          <a:lstStyle/>
          <a:p>
            <a:pPr algn="r"/>
            <a:r>
              <a:rPr lang="en-US" altLang="ko-KR" dirty="0">
                <a:solidFill>
                  <a:srgbClr val="768FD4"/>
                </a:solidFill>
              </a:rPr>
              <a:t>Function</a:t>
            </a:r>
            <a:r>
              <a:rPr lang="en-US" altLang="ko-KR" dirty="0"/>
              <a:t> </a:t>
            </a:r>
          </a:p>
          <a:p>
            <a:pPr algn="r"/>
            <a:r>
              <a:rPr lang="en-US" altLang="ko-KR" dirty="0"/>
              <a:t>for controlling the data supervision type</a:t>
            </a:r>
            <a:endParaRPr lang="ko-KR" altLang="en-US" dirty="0"/>
          </a:p>
        </p:txBody>
      </p:sp>
      <p:sp>
        <p:nvSpPr>
          <p:cNvPr id="32" name="화살표: 오른쪽 31">
            <a:extLst>
              <a:ext uri="{FF2B5EF4-FFF2-40B4-BE49-F238E27FC236}">
                <a16:creationId xmlns:a16="http://schemas.microsoft.com/office/drawing/2014/main" id="{2AD0F387-7617-1170-C795-6B986D93CD18}"/>
              </a:ext>
            </a:extLst>
          </p:cNvPr>
          <p:cNvSpPr/>
          <p:nvPr/>
        </p:nvSpPr>
        <p:spPr>
          <a:xfrm rot="16200000">
            <a:off x="2762650" y="3920072"/>
            <a:ext cx="179401" cy="186970"/>
          </a:xfrm>
          <a:prstGeom prst="rightArrow">
            <a:avLst>
              <a:gd name="adj1" fmla="val 28825"/>
              <a:gd name="adj2" fmla="val 48751"/>
            </a:avLst>
          </a:prstGeom>
          <a:solidFill>
            <a:srgbClr val="FFE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3C11C3EC-0ED9-8C03-2A5A-2AF5ADE2DE01}"/>
              </a:ext>
            </a:extLst>
          </p:cNvPr>
          <p:cNvPicPr>
            <a:picLocks noChangeAspect="1"/>
          </p:cNvPicPr>
          <p:nvPr/>
        </p:nvPicPr>
        <p:blipFill>
          <a:blip r:embed="rId5"/>
          <a:stretch>
            <a:fillRect/>
          </a:stretch>
        </p:blipFill>
        <p:spPr>
          <a:xfrm>
            <a:off x="8099948" y="4525250"/>
            <a:ext cx="3518476" cy="446576"/>
          </a:xfrm>
          <a:prstGeom prst="rect">
            <a:avLst/>
          </a:prstGeom>
          <a:ln>
            <a:solidFill>
              <a:srgbClr val="FFC000"/>
            </a:solidFill>
          </a:ln>
        </p:spPr>
      </p:pic>
      <p:sp>
        <p:nvSpPr>
          <p:cNvPr id="35" name="화살표: 오른쪽 34">
            <a:extLst>
              <a:ext uri="{FF2B5EF4-FFF2-40B4-BE49-F238E27FC236}">
                <a16:creationId xmlns:a16="http://schemas.microsoft.com/office/drawing/2014/main" id="{5EC14F76-C3EA-ABDD-3EB5-736F31607EE7}"/>
              </a:ext>
            </a:extLst>
          </p:cNvPr>
          <p:cNvSpPr/>
          <p:nvPr/>
        </p:nvSpPr>
        <p:spPr>
          <a:xfrm>
            <a:off x="7774177" y="4596381"/>
            <a:ext cx="222042" cy="296623"/>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TextBox 35">
            <a:extLst>
              <a:ext uri="{FF2B5EF4-FFF2-40B4-BE49-F238E27FC236}">
                <a16:creationId xmlns:a16="http://schemas.microsoft.com/office/drawing/2014/main" id="{EBCC0976-29EC-4D1D-89DB-0E3D628AE4BB}"/>
              </a:ext>
            </a:extLst>
          </p:cNvPr>
          <p:cNvSpPr txBox="1"/>
          <p:nvPr/>
        </p:nvSpPr>
        <p:spPr>
          <a:xfrm>
            <a:off x="9271828" y="4128496"/>
            <a:ext cx="2363720" cy="369332"/>
          </a:xfrm>
          <a:prstGeom prst="rect">
            <a:avLst/>
          </a:prstGeom>
          <a:noFill/>
        </p:spPr>
        <p:txBody>
          <a:bodyPr wrap="square" rtlCol="0">
            <a:spAutoFit/>
          </a:bodyPr>
          <a:lstStyle/>
          <a:p>
            <a:r>
              <a:rPr lang="en-US" altLang="ko-KR" dirty="0">
                <a:solidFill>
                  <a:schemeClr val="bg2">
                    <a:lumMod val="50000"/>
                  </a:schemeClr>
                </a:solidFill>
              </a:rPr>
              <a:t>&gt; Cross entropy loss</a:t>
            </a:r>
            <a:endParaRPr lang="ko-KR" altLang="en-US" dirty="0">
              <a:solidFill>
                <a:schemeClr val="bg2">
                  <a:lumMod val="50000"/>
                </a:schemeClr>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68233EF-F98A-9E82-77E8-7FB897450B54}"/>
                  </a:ext>
                </a:extLst>
              </p:cNvPr>
              <p:cNvSpPr txBox="1"/>
              <p:nvPr/>
            </p:nvSpPr>
            <p:spPr>
              <a:xfrm>
                <a:off x="5225019" y="5349120"/>
                <a:ext cx="3003502" cy="1089529"/>
              </a:xfrm>
              <a:prstGeom prst="rect">
                <a:avLst/>
              </a:prstGeom>
              <a:noFill/>
            </p:spPr>
            <p:txBody>
              <a:bodyPr wrap="square" rtlCol="0">
                <a:spAutoFit/>
              </a:bodyPr>
              <a:lstStyle/>
              <a:p>
                <a:pPr marL="285750" indent="-285750">
                  <a:lnSpc>
                    <a:spcPct val="120000"/>
                  </a:lnSpc>
                  <a:buFont typeface="Symbol" panose="05050102010706020507" pitchFamily="18" charset="2"/>
                  <a:buChar char="Þ"/>
                </a:pPr>
                <a:r>
                  <a:rPr lang="en-US" altLang="ko-KR" b="0" dirty="0">
                    <a:solidFill>
                      <a:schemeClr val="bg2">
                        <a:lumMod val="50000"/>
                      </a:schemeClr>
                    </a:solidFill>
                  </a:rPr>
                  <a:t>g</a:t>
                </a:r>
                <a:r>
                  <a:rPr lang="en-US" altLang="ko-KR" dirty="0">
                    <a:solidFill>
                      <a:schemeClr val="bg2">
                        <a:lumMod val="50000"/>
                      </a:schemeClr>
                    </a:solidFill>
                  </a:rPr>
                  <a:t>round-truth existence</a:t>
                </a:r>
                <a:endParaRPr lang="en-US" altLang="ko-KR" i="1" dirty="0">
                  <a:solidFill>
                    <a:schemeClr val="bg2">
                      <a:lumMod val="50000"/>
                    </a:schemeClr>
                  </a:solidFill>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ko-KR" altLang="en-US" i="1" smtClean="0">
                          <a:solidFill>
                            <a:schemeClr val="bg2">
                              <a:lumMod val="50000"/>
                            </a:schemeClr>
                          </a:solidFill>
                          <a:latin typeface="Cambria Math" panose="02040503050406030204" pitchFamily="18" charset="0"/>
                        </a:rPr>
                        <m:t>𝜆</m:t>
                      </m:r>
                      <m:d>
                        <m:dPr>
                          <m:ctrlPr>
                            <a:rPr lang="en-US" altLang="ko-KR" b="0" i="1" smtClean="0">
                              <a:solidFill>
                                <a:schemeClr val="bg2">
                                  <a:lumMod val="50000"/>
                                </a:schemeClr>
                              </a:solidFill>
                              <a:latin typeface="Cambria Math" panose="02040503050406030204" pitchFamily="18" charset="0"/>
                            </a:rPr>
                          </m:ctrlPr>
                        </m:dPr>
                        <m:e>
                          <m:r>
                            <a:rPr lang="en-US" altLang="ko-KR" b="0" i="1" smtClean="0">
                              <a:solidFill>
                                <a:schemeClr val="bg2">
                                  <a:lumMod val="50000"/>
                                </a:schemeClr>
                              </a:solidFill>
                              <a:latin typeface="Cambria Math" panose="02040503050406030204" pitchFamily="18" charset="0"/>
                            </a:rPr>
                            <m:t>𝑋</m:t>
                          </m:r>
                        </m:e>
                      </m:d>
                      <m:r>
                        <a:rPr lang="en-US" altLang="ko-KR" b="0" i="1" smtClean="0">
                          <a:solidFill>
                            <a:schemeClr val="bg2">
                              <a:lumMod val="50000"/>
                            </a:schemeClr>
                          </a:solidFill>
                          <a:latin typeface="Cambria Math" panose="02040503050406030204" pitchFamily="18" charset="0"/>
                        </a:rPr>
                        <m:t>=0  </m:t>
                      </m:r>
                      <m:r>
                        <a:rPr lang="en-US" altLang="ko-KR" b="0" i="1" smtClean="0">
                          <a:solidFill>
                            <a:schemeClr val="bg2">
                              <a:lumMod val="50000"/>
                            </a:schemeClr>
                          </a:solidFill>
                          <a:latin typeface="Cambria Math" panose="02040503050406030204" pitchFamily="18" charset="0"/>
                        </a:rPr>
                        <m:t>𝑖𝑓</m:t>
                      </m:r>
                      <m:r>
                        <a:rPr lang="en-US" altLang="ko-KR" b="0" i="1" smtClean="0">
                          <a:solidFill>
                            <a:schemeClr val="bg2">
                              <a:lumMod val="50000"/>
                            </a:schemeClr>
                          </a:solidFill>
                          <a:latin typeface="Cambria Math" panose="02040503050406030204" pitchFamily="18" charset="0"/>
                        </a:rPr>
                        <m:t> </m:t>
                      </m:r>
                      <m:r>
                        <a:rPr lang="en-US" altLang="ko-KR" b="0" i="1" smtClean="0">
                          <a:solidFill>
                            <a:schemeClr val="bg2">
                              <a:lumMod val="50000"/>
                            </a:schemeClr>
                          </a:solidFill>
                          <a:latin typeface="Cambria Math" panose="02040503050406030204" pitchFamily="18" charset="0"/>
                        </a:rPr>
                        <m:t>𝑋</m:t>
                      </m:r>
                      <m:r>
                        <a:rPr lang="en-US" altLang="ko-KR" b="0" i="1" smtClean="0">
                          <a:solidFill>
                            <a:schemeClr val="bg2">
                              <a:lumMod val="50000"/>
                            </a:schemeClr>
                          </a:solidFill>
                          <a:latin typeface="Cambria Math" panose="02040503050406030204" pitchFamily="18" charset="0"/>
                          <a:ea typeface="Cambria Math" panose="02040503050406030204" pitchFamily="18" charset="0"/>
                        </a:rPr>
                        <m:t>∈∅,</m:t>
                      </m:r>
                    </m:oMath>
                  </m:oMathPara>
                </a14:m>
                <a:endParaRPr lang="en-US" altLang="ko-KR" b="0" i="1" dirty="0">
                  <a:solidFill>
                    <a:schemeClr val="bg2">
                      <a:lumMod val="50000"/>
                    </a:schemeClr>
                  </a:solidFill>
                  <a:latin typeface="Cambria Math" panose="02040503050406030204" pitchFamily="18" charset="0"/>
                  <a:ea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ko-KR" altLang="en-US" i="1" smtClean="0">
                          <a:solidFill>
                            <a:schemeClr val="bg2">
                              <a:lumMod val="50000"/>
                            </a:schemeClr>
                          </a:solidFill>
                          <a:latin typeface="Cambria Math" panose="02040503050406030204" pitchFamily="18" charset="0"/>
                        </a:rPr>
                        <m:t>𝜆</m:t>
                      </m:r>
                      <m:d>
                        <m:dPr>
                          <m:ctrlPr>
                            <a:rPr lang="en-US" altLang="ko-KR" b="0" i="1" smtClean="0">
                              <a:solidFill>
                                <a:schemeClr val="bg2">
                                  <a:lumMod val="50000"/>
                                </a:schemeClr>
                              </a:solidFill>
                              <a:latin typeface="Cambria Math" panose="02040503050406030204" pitchFamily="18" charset="0"/>
                            </a:rPr>
                          </m:ctrlPr>
                        </m:dPr>
                        <m:e>
                          <m:r>
                            <a:rPr lang="en-US" altLang="ko-KR" b="0" i="1" smtClean="0">
                              <a:solidFill>
                                <a:schemeClr val="bg2">
                                  <a:lumMod val="50000"/>
                                </a:schemeClr>
                              </a:solidFill>
                              <a:latin typeface="Cambria Math" panose="02040503050406030204" pitchFamily="18" charset="0"/>
                            </a:rPr>
                            <m:t>𝑋</m:t>
                          </m:r>
                        </m:e>
                      </m:d>
                      <m:r>
                        <a:rPr lang="en-US" altLang="ko-KR" b="0" i="1" smtClean="0">
                          <a:solidFill>
                            <a:schemeClr val="bg2">
                              <a:lumMod val="50000"/>
                            </a:schemeClr>
                          </a:solidFill>
                          <a:latin typeface="Cambria Math" panose="02040503050406030204" pitchFamily="18" charset="0"/>
                        </a:rPr>
                        <m:t>=1  </m:t>
                      </m:r>
                      <m:r>
                        <a:rPr lang="en-US" altLang="ko-KR" b="0" i="1" smtClean="0">
                          <a:solidFill>
                            <a:schemeClr val="bg2">
                              <a:lumMod val="50000"/>
                            </a:schemeClr>
                          </a:solidFill>
                          <a:latin typeface="Cambria Math" panose="02040503050406030204" pitchFamily="18" charset="0"/>
                        </a:rPr>
                        <m:t>𝑜𝑡h𝑒𝑟𝑤𝑖𝑠𝑒</m:t>
                      </m:r>
                    </m:oMath>
                  </m:oMathPara>
                </a14:m>
                <a:endParaRPr lang="ko-KR" altLang="en-US" dirty="0">
                  <a:solidFill>
                    <a:schemeClr val="bg2">
                      <a:lumMod val="50000"/>
                    </a:schemeClr>
                  </a:solidFill>
                </a:endParaRPr>
              </a:p>
            </p:txBody>
          </p:sp>
        </mc:Choice>
        <mc:Fallback xmlns="">
          <p:sp>
            <p:nvSpPr>
              <p:cNvPr id="38" name="TextBox 37">
                <a:extLst>
                  <a:ext uri="{FF2B5EF4-FFF2-40B4-BE49-F238E27FC236}">
                    <a16:creationId xmlns:a16="http://schemas.microsoft.com/office/drawing/2014/main" id="{768233EF-F98A-9E82-77E8-7FB897450B54}"/>
                  </a:ext>
                </a:extLst>
              </p:cNvPr>
              <p:cNvSpPr txBox="1">
                <a:spLocks noRot="1" noChangeAspect="1" noMove="1" noResize="1" noEditPoints="1" noAdjustHandles="1" noChangeArrowheads="1" noChangeShapeType="1" noTextEdit="1"/>
              </p:cNvSpPr>
              <p:nvPr/>
            </p:nvSpPr>
            <p:spPr>
              <a:xfrm>
                <a:off x="5225019" y="5349120"/>
                <a:ext cx="3003502" cy="1089529"/>
              </a:xfrm>
              <a:prstGeom prst="rect">
                <a:avLst/>
              </a:prstGeom>
              <a:blipFill>
                <a:blip r:embed="rId6"/>
                <a:stretch>
                  <a:fillRect l="-1623" t="-559"/>
                </a:stretch>
              </a:blipFill>
            </p:spPr>
            <p:txBody>
              <a:bodyPr/>
              <a:lstStyle/>
              <a:p>
                <a:r>
                  <a:rPr lang="ko-KR" altLang="en-US">
                    <a:noFill/>
                  </a:rPr>
                  <a:t> </a:t>
                </a:r>
              </a:p>
            </p:txBody>
          </p:sp>
        </mc:Fallback>
      </mc:AlternateContent>
      <p:sp>
        <p:nvSpPr>
          <p:cNvPr id="27" name="사각형: 둥근 모서리 26">
            <a:extLst>
              <a:ext uri="{FF2B5EF4-FFF2-40B4-BE49-F238E27FC236}">
                <a16:creationId xmlns:a16="http://schemas.microsoft.com/office/drawing/2014/main" id="{6188C8EB-3AD9-0D49-C5AE-2B389129EFEF}"/>
              </a:ext>
            </a:extLst>
          </p:cNvPr>
          <p:cNvSpPr/>
          <p:nvPr/>
        </p:nvSpPr>
        <p:spPr>
          <a:xfrm>
            <a:off x="10538085" y="1465758"/>
            <a:ext cx="1096411" cy="2391715"/>
          </a:xfrm>
          <a:prstGeom prst="roundRect">
            <a:avLst/>
          </a:prstGeom>
          <a:noFill/>
          <a:ln w="57150">
            <a:solidFill>
              <a:srgbClr val="FFC000">
                <a:alpha val="80000"/>
              </a:srgb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17C2DC9C-1A6A-C3B4-B574-6143D914F6EC}"/>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18/25</a:t>
            </a:r>
            <a:endParaRPr lang="ko-KR" altLang="en-US" dirty="0">
              <a:solidFill>
                <a:schemeClr val="bg2">
                  <a:lumMod val="50000"/>
                </a:schemeClr>
              </a:solidFill>
            </a:endParaRPr>
          </a:p>
        </p:txBody>
      </p:sp>
    </p:spTree>
    <p:extLst>
      <p:ext uri="{BB962C8B-B14F-4D97-AF65-F5344CB8AC3E}">
        <p14:creationId xmlns:p14="http://schemas.microsoft.com/office/powerpoint/2010/main" val="1428640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sp>
        <p:nvSpPr>
          <p:cNvPr id="8" name="TextBox 7">
            <a:extLst>
              <a:ext uri="{FF2B5EF4-FFF2-40B4-BE49-F238E27FC236}">
                <a16:creationId xmlns:a16="http://schemas.microsoft.com/office/drawing/2014/main" id="{04DE84A5-04D0-5035-7C0B-B9677B9CDCEF}"/>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1/25</a:t>
            </a:r>
            <a:endParaRPr lang="ko-KR" altLang="en-US" dirty="0">
              <a:solidFill>
                <a:schemeClr val="bg2">
                  <a:lumMod val="50000"/>
                </a:schemeClr>
              </a:solidFill>
            </a:endParaRPr>
          </a:p>
        </p:txBody>
      </p:sp>
      <p:pic>
        <p:nvPicPr>
          <p:cNvPr id="4" name="그림 3">
            <a:extLst>
              <a:ext uri="{FF2B5EF4-FFF2-40B4-BE49-F238E27FC236}">
                <a16:creationId xmlns:a16="http://schemas.microsoft.com/office/drawing/2014/main" id="{A53FDB35-57B3-2BB7-0ADA-E868A5CB60E2}"/>
              </a:ext>
            </a:extLst>
          </p:cNvPr>
          <p:cNvPicPr>
            <a:picLocks noChangeAspect="1"/>
          </p:cNvPicPr>
          <p:nvPr/>
        </p:nvPicPr>
        <p:blipFill rotWithShape="1">
          <a:blip r:embed="rId3"/>
          <a:srcRect b="31116"/>
          <a:stretch/>
        </p:blipFill>
        <p:spPr>
          <a:xfrm>
            <a:off x="5620146" y="2266604"/>
            <a:ext cx="5816968" cy="2797167"/>
          </a:xfrm>
          <a:prstGeom prst="rect">
            <a:avLst/>
          </a:prstGeom>
        </p:spPr>
      </p:pic>
      <p:sp>
        <p:nvSpPr>
          <p:cNvPr id="15" name="TextBox 14">
            <a:extLst>
              <a:ext uri="{FF2B5EF4-FFF2-40B4-BE49-F238E27FC236}">
                <a16:creationId xmlns:a16="http://schemas.microsoft.com/office/drawing/2014/main" id="{29A75241-30E2-2882-668E-CCCDDA8538B4}"/>
              </a:ext>
            </a:extLst>
          </p:cNvPr>
          <p:cNvSpPr txBox="1"/>
          <p:nvPr/>
        </p:nvSpPr>
        <p:spPr>
          <a:xfrm>
            <a:off x="5633178" y="161483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Learning based sound source localization</a:t>
            </a:r>
            <a:endParaRPr lang="ko-KR" altLang="en-US" sz="2000" b="1" dirty="0">
              <a:solidFill>
                <a:srgbClr val="51647F"/>
              </a:solidFill>
            </a:endParaRPr>
          </a:p>
        </p:txBody>
      </p:sp>
      <p:sp>
        <p:nvSpPr>
          <p:cNvPr id="16" name="화살표: 오른쪽 15">
            <a:extLst>
              <a:ext uri="{FF2B5EF4-FFF2-40B4-BE49-F238E27FC236}">
                <a16:creationId xmlns:a16="http://schemas.microsoft.com/office/drawing/2014/main" id="{9F2703E2-B86B-67C2-D297-0C3B3086EC71}"/>
              </a:ext>
            </a:extLst>
          </p:cNvPr>
          <p:cNvSpPr/>
          <p:nvPr/>
        </p:nvSpPr>
        <p:spPr>
          <a:xfrm>
            <a:off x="4637375" y="3665188"/>
            <a:ext cx="625642" cy="654126"/>
          </a:xfrm>
          <a:prstGeom prst="rightArrow">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A1DB87A-94D5-0BFF-E850-BB4607285A5E}"/>
              </a:ext>
            </a:extLst>
          </p:cNvPr>
          <p:cNvSpPr txBox="1"/>
          <p:nvPr/>
        </p:nvSpPr>
        <p:spPr>
          <a:xfrm>
            <a:off x="5633179" y="5063771"/>
            <a:ext cx="5803935" cy="128528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dirty="0"/>
              <a:t>How to learn to </a:t>
            </a:r>
            <a:r>
              <a:rPr lang="en-US" altLang="ko-KR" dirty="0">
                <a:solidFill>
                  <a:srgbClr val="768FD4"/>
                </a:solidFill>
              </a:rPr>
              <a:t>localize the sources </a:t>
            </a:r>
            <a:r>
              <a:rPr lang="en-US" altLang="ko-KR" dirty="0"/>
              <a:t>(objects) from the </a:t>
            </a:r>
            <a:r>
              <a:rPr lang="en-US" altLang="ko-KR" dirty="0">
                <a:solidFill>
                  <a:srgbClr val="E45656"/>
                </a:solidFill>
              </a:rPr>
              <a:t>sound signals</a:t>
            </a:r>
          </a:p>
          <a:p>
            <a:pPr marL="742950" lvl="1" indent="-285750">
              <a:lnSpc>
                <a:spcPct val="150000"/>
              </a:lnSpc>
              <a:buFont typeface="Wingdings" panose="05000000000000000000" pitchFamily="2" charset="2"/>
              <a:buChar char="§"/>
            </a:pPr>
            <a:r>
              <a:rPr lang="en-US" altLang="ko-KR" dirty="0"/>
              <a:t>Based on simply watching and listening</a:t>
            </a:r>
            <a:endParaRPr lang="en-US" altLang="ko-KR" dirty="0">
              <a:solidFill>
                <a:srgbClr val="E45656"/>
              </a:solidFill>
            </a:endParaRPr>
          </a:p>
        </p:txBody>
      </p:sp>
      <p:sp>
        <p:nvSpPr>
          <p:cNvPr id="21" name="제목 1">
            <a:extLst>
              <a:ext uri="{FF2B5EF4-FFF2-40B4-BE49-F238E27FC236}">
                <a16:creationId xmlns:a16="http://schemas.microsoft.com/office/drawing/2014/main" id="{01CA26BA-0A7A-6574-5860-4EE1F46A0077}"/>
              </a:ext>
            </a:extLst>
          </p:cNvPr>
          <p:cNvSpPr txBox="1">
            <a:spLocks/>
          </p:cNvSpPr>
          <p:nvPr/>
        </p:nvSpPr>
        <p:spPr>
          <a:xfrm>
            <a:off x="-14748" y="0"/>
            <a:ext cx="10454030" cy="40444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v"/>
            </a:pPr>
            <a:r>
              <a:rPr lang="en-US" altLang="ko-KR" sz="1800">
                <a:solidFill>
                  <a:schemeClr val="bg1">
                    <a:lumMod val="50000"/>
                  </a:schemeClr>
                </a:solidFill>
              </a:rPr>
              <a:t>Learning to Localize Sound Source in Visual Scenes</a:t>
            </a:r>
            <a:endParaRPr lang="ko-KR" altLang="en-US" sz="1800" dirty="0">
              <a:solidFill>
                <a:schemeClr val="bg1">
                  <a:lumMod val="50000"/>
                </a:schemeClr>
              </a:solidFill>
            </a:endParaRPr>
          </a:p>
        </p:txBody>
      </p:sp>
      <p:grpSp>
        <p:nvGrpSpPr>
          <p:cNvPr id="7" name="그룹 6">
            <a:extLst>
              <a:ext uri="{FF2B5EF4-FFF2-40B4-BE49-F238E27FC236}">
                <a16:creationId xmlns:a16="http://schemas.microsoft.com/office/drawing/2014/main" id="{36BED5B4-8568-C6C8-C0C1-C914487002D7}"/>
              </a:ext>
            </a:extLst>
          </p:cNvPr>
          <p:cNvGrpSpPr/>
          <p:nvPr/>
        </p:nvGrpSpPr>
        <p:grpSpPr>
          <a:xfrm>
            <a:off x="1136780" y="1759139"/>
            <a:ext cx="3010326" cy="911314"/>
            <a:chOff x="767568" y="1176067"/>
            <a:chExt cx="3010326" cy="995968"/>
          </a:xfrm>
        </p:grpSpPr>
        <p:sp>
          <p:nvSpPr>
            <p:cNvPr id="12" name="TextBox 11">
              <a:extLst>
                <a:ext uri="{FF2B5EF4-FFF2-40B4-BE49-F238E27FC236}">
                  <a16:creationId xmlns:a16="http://schemas.microsoft.com/office/drawing/2014/main" id="{5F1C73A1-A08E-8A02-875A-7CFDD9779310}"/>
                </a:ext>
              </a:extLst>
            </p:cNvPr>
            <p:cNvSpPr txBox="1"/>
            <p:nvPr/>
          </p:nvSpPr>
          <p:spPr>
            <a:xfrm>
              <a:off x="767568" y="1176067"/>
              <a:ext cx="2721542" cy="995968"/>
            </a:xfrm>
            <a:prstGeom prst="roundRect">
              <a:avLst>
                <a:gd name="adj" fmla="val 0"/>
              </a:avLst>
            </a:prstGeom>
            <a:noFill/>
            <a:ln>
              <a:noFill/>
            </a:ln>
          </p:spPr>
          <p:txBody>
            <a:bodyPr wrap="square" rtlCol="0">
              <a:spAutoFit/>
            </a:bodyPr>
            <a:lstStyle/>
            <a:p>
              <a:pPr algn="ctr">
                <a:lnSpc>
                  <a:spcPct val="150000"/>
                </a:lnSpc>
              </a:pPr>
              <a:r>
                <a:rPr lang="en-US" altLang="ko-KR" b="1" dirty="0"/>
                <a:t>Human</a:t>
              </a:r>
            </a:p>
            <a:p>
              <a:pPr algn="ctr">
                <a:lnSpc>
                  <a:spcPct val="150000"/>
                </a:lnSpc>
              </a:pPr>
              <a:r>
                <a:rPr lang="en-US" altLang="ko-KR" dirty="0"/>
                <a:t>Car </a:t>
              </a:r>
              <a:r>
                <a:rPr lang="ko-KR" altLang="en-US" dirty="0"/>
                <a:t>→</a:t>
              </a:r>
              <a:r>
                <a:rPr lang="en-US" altLang="ko-KR" dirty="0"/>
                <a:t> engine sound</a:t>
              </a:r>
            </a:p>
          </p:txBody>
        </p:sp>
        <p:pic>
          <p:nvPicPr>
            <p:cNvPr id="6" name="그림 5" descr="검은색, 옥외설치물, 그물이(가) 표시된 사진&#10;&#10;자동 생성된 설명">
              <a:extLst>
                <a:ext uri="{FF2B5EF4-FFF2-40B4-BE49-F238E27FC236}">
                  <a16:creationId xmlns:a16="http://schemas.microsoft.com/office/drawing/2014/main" id="{B303DB55-2306-71FE-D35E-7388FD573406}"/>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11359" y="1748717"/>
              <a:ext cx="466535" cy="395166"/>
            </a:xfrm>
            <a:prstGeom prst="rect">
              <a:avLst/>
            </a:prstGeom>
          </p:spPr>
        </p:pic>
      </p:grpSp>
      <p:pic>
        <p:nvPicPr>
          <p:cNvPr id="1028" name="Picture 4" descr="Fast drive car auto GIF - Find on GIFER">
            <a:extLst>
              <a:ext uri="{FF2B5EF4-FFF2-40B4-BE49-F238E27FC236}">
                <a16:creationId xmlns:a16="http://schemas.microsoft.com/office/drawing/2014/main" id="{ECD2F33C-74AA-EF8C-60E7-624EE9FB6A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149"/>
          <a:stretch/>
        </p:blipFill>
        <p:spPr bwMode="auto">
          <a:xfrm>
            <a:off x="954660" y="2837471"/>
            <a:ext cx="3326783" cy="15120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993681CB-9F04-8975-D109-D4BA67277E92}"/>
              </a:ext>
            </a:extLst>
          </p:cNvPr>
          <p:cNvGrpSpPr/>
          <p:nvPr/>
        </p:nvGrpSpPr>
        <p:grpSpPr>
          <a:xfrm>
            <a:off x="955043" y="4487917"/>
            <a:ext cx="3326400" cy="1512000"/>
            <a:chOff x="951289" y="4510024"/>
            <a:chExt cx="3312554" cy="1524257"/>
          </a:xfrm>
        </p:grpSpPr>
        <p:pic>
          <p:nvPicPr>
            <p:cNvPr id="13" name="그림 12">
              <a:extLst>
                <a:ext uri="{FF2B5EF4-FFF2-40B4-BE49-F238E27FC236}">
                  <a16:creationId xmlns:a16="http://schemas.microsoft.com/office/drawing/2014/main" id="{A0068E85-1309-5ED6-C21D-C90CA8E6C845}"/>
                </a:ext>
              </a:extLst>
            </p:cNvPr>
            <p:cNvPicPr>
              <a:picLocks noChangeAspect="1"/>
            </p:cNvPicPr>
            <p:nvPr/>
          </p:nvPicPr>
          <p:blipFill>
            <a:blip r:embed="rId6"/>
            <a:stretch>
              <a:fillRect/>
            </a:stretch>
          </p:blipFill>
          <p:spPr>
            <a:xfrm>
              <a:off x="951289" y="4510024"/>
              <a:ext cx="3312554" cy="1524257"/>
            </a:xfrm>
            <a:prstGeom prst="rect">
              <a:avLst/>
            </a:prstGeom>
          </p:spPr>
        </p:pic>
        <p:sp>
          <p:nvSpPr>
            <p:cNvPr id="10" name="직사각형 9">
              <a:extLst>
                <a:ext uri="{FF2B5EF4-FFF2-40B4-BE49-F238E27FC236}">
                  <a16:creationId xmlns:a16="http://schemas.microsoft.com/office/drawing/2014/main" id="{2842214C-A264-9EA6-A4C5-001E2DAA8DA5}"/>
                </a:ext>
              </a:extLst>
            </p:cNvPr>
            <p:cNvSpPr/>
            <p:nvPr/>
          </p:nvSpPr>
          <p:spPr>
            <a:xfrm>
              <a:off x="1363745" y="5142942"/>
              <a:ext cx="989711" cy="497108"/>
            </a:xfrm>
            <a:prstGeom prst="rect">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grpSp>
    </p:spTree>
    <p:extLst>
      <p:ext uri="{BB962C8B-B14F-4D97-AF65-F5344CB8AC3E}">
        <p14:creationId xmlns:p14="http://schemas.microsoft.com/office/powerpoint/2010/main" val="3100450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423141"/>
            <a:ext cx="1530975"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t>Dataset</a:t>
            </a:r>
            <a:endParaRPr lang="ko-KR" altLang="en-US" sz="2000" b="1" dirty="0">
              <a:solidFill>
                <a:srgbClr val="E45656"/>
              </a:solidFill>
            </a:endParaRPr>
          </a:p>
        </p:txBody>
      </p:sp>
      <p:sp>
        <p:nvSpPr>
          <p:cNvPr id="7" name="TextBox 6">
            <a:extLst>
              <a:ext uri="{FF2B5EF4-FFF2-40B4-BE49-F238E27FC236}">
                <a16:creationId xmlns:a16="http://schemas.microsoft.com/office/drawing/2014/main" id="{785F6B7E-5194-47D3-E0BA-7A427041FB2C}"/>
              </a:ext>
            </a:extLst>
          </p:cNvPr>
          <p:cNvSpPr txBox="1"/>
          <p:nvPr/>
        </p:nvSpPr>
        <p:spPr>
          <a:xfrm>
            <a:off x="567648" y="1838241"/>
            <a:ext cx="5152667" cy="170078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dirty="0"/>
              <a:t>Unlabeled </a:t>
            </a:r>
            <a:r>
              <a:rPr lang="en-US" altLang="ko-KR" b="1" dirty="0">
                <a:solidFill>
                  <a:srgbClr val="768FD4"/>
                </a:solidFill>
              </a:rPr>
              <a:t>Flickr-SoundNet dataset</a:t>
            </a:r>
            <a:endParaRPr lang="en-US" altLang="ko-KR" dirty="0"/>
          </a:p>
          <a:p>
            <a:pPr lvl="1"/>
            <a:r>
              <a:rPr lang="en-US" altLang="ko-KR" dirty="0"/>
              <a:t>more than 2 million unconstrained sound &amp; image pairs</a:t>
            </a:r>
          </a:p>
          <a:p>
            <a:pPr lvl="1"/>
            <a:r>
              <a:rPr lang="en-US" altLang="ko-KR" dirty="0">
                <a:solidFill>
                  <a:schemeClr val="bg1">
                    <a:lumMod val="50000"/>
                  </a:schemeClr>
                </a:solidFill>
              </a:rPr>
              <a:t>Random subset of 144k pairs - train</a:t>
            </a:r>
          </a:p>
        </p:txBody>
      </p:sp>
      <p:pic>
        <p:nvPicPr>
          <p:cNvPr id="4" name="그림 3">
            <a:extLst>
              <a:ext uri="{FF2B5EF4-FFF2-40B4-BE49-F238E27FC236}">
                <a16:creationId xmlns:a16="http://schemas.microsoft.com/office/drawing/2014/main" id="{02FED1F5-560E-7564-A396-7237F52EE23A}"/>
              </a:ext>
            </a:extLst>
          </p:cNvPr>
          <p:cNvPicPr>
            <a:picLocks noChangeAspect="1"/>
          </p:cNvPicPr>
          <p:nvPr/>
        </p:nvPicPr>
        <p:blipFill>
          <a:blip r:embed="rId3"/>
          <a:stretch>
            <a:fillRect/>
          </a:stretch>
        </p:blipFill>
        <p:spPr>
          <a:xfrm>
            <a:off x="6645932" y="1905462"/>
            <a:ext cx="4972492" cy="4360116"/>
          </a:xfrm>
          <a:prstGeom prst="rect">
            <a:avLst/>
          </a:prstGeom>
        </p:spPr>
      </p:pic>
      <p:sp>
        <p:nvSpPr>
          <p:cNvPr id="10" name="TextBox 9">
            <a:extLst>
              <a:ext uri="{FF2B5EF4-FFF2-40B4-BE49-F238E27FC236}">
                <a16:creationId xmlns:a16="http://schemas.microsoft.com/office/drawing/2014/main" id="{A1D9CA1D-BD9E-1C08-5D85-92A007647410}"/>
              </a:ext>
            </a:extLst>
          </p:cNvPr>
          <p:cNvSpPr txBox="1"/>
          <p:nvPr/>
        </p:nvSpPr>
        <p:spPr>
          <a:xfrm>
            <a:off x="567648" y="3627292"/>
            <a:ext cx="5803172" cy="2531783"/>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b="1" dirty="0">
                <a:solidFill>
                  <a:srgbClr val="768FD4"/>
                </a:solidFill>
              </a:rPr>
              <a:t>Annotated</a:t>
            </a:r>
            <a:r>
              <a:rPr lang="en-US" altLang="ko-KR" b="1" dirty="0"/>
              <a:t> in image coordinates </a:t>
            </a:r>
          </a:p>
          <a:p>
            <a:pPr lvl="1"/>
            <a:r>
              <a:rPr lang="en-US" altLang="ko-KR" dirty="0"/>
              <a:t>Training supervision models</a:t>
            </a:r>
          </a:p>
          <a:p>
            <a:pPr lvl="1"/>
            <a:r>
              <a:rPr lang="en-US" altLang="ko-KR" dirty="0"/>
              <a:t>5k frames + sound </a:t>
            </a:r>
            <a:r>
              <a:rPr lang="ko-KR" altLang="en-US" dirty="0"/>
              <a:t>→ </a:t>
            </a:r>
            <a:r>
              <a:rPr lang="en-US" altLang="ko-KR" dirty="0"/>
              <a:t>3 subjects</a:t>
            </a:r>
          </a:p>
          <a:p>
            <a:pPr marL="800100" lvl="1" indent="-342900">
              <a:buFont typeface="+mj-lt"/>
              <a:buAutoNum type="arabicPeriod"/>
            </a:pPr>
            <a:r>
              <a:rPr lang="en-US" altLang="ko-KR" dirty="0">
                <a:solidFill>
                  <a:schemeClr val="tx1"/>
                </a:solidFill>
              </a:rPr>
              <a:t>Listen 20 secs </a:t>
            </a:r>
          </a:p>
          <a:p>
            <a:pPr marL="800100" lvl="1" indent="-342900">
              <a:buFont typeface="+mj-lt"/>
              <a:buAutoNum type="arabicPeriod"/>
            </a:pPr>
            <a:r>
              <a:rPr lang="en-US" altLang="ko-KR" dirty="0">
                <a:solidFill>
                  <a:schemeClr val="tx1"/>
                </a:solidFill>
              </a:rPr>
              <a:t>Draw bounding box</a:t>
            </a:r>
          </a:p>
          <a:p>
            <a:pPr marL="800100" lvl="1" indent="-342900">
              <a:buFont typeface="+mj-lt"/>
              <a:buAutoNum type="arabicPeriod"/>
            </a:pPr>
            <a:r>
              <a:rPr lang="en-US" altLang="ko-KR" dirty="0">
                <a:solidFill>
                  <a:srgbClr val="768FD4"/>
                </a:solidFill>
              </a:rPr>
              <a:t>Tag the bounding box </a:t>
            </a:r>
            <a:r>
              <a:rPr lang="en-US" altLang="ko-KR" dirty="0">
                <a:solidFill>
                  <a:schemeClr val="tx1"/>
                </a:solidFill>
              </a:rPr>
              <a:t>as </a:t>
            </a:r>
            <a:r>
              <a:rPr lang="en-US" altLang="ko-KR" dirty="0">
                <a:solidFill>
                  <a:srgbClr val="E45656"/>
                </a:solidFill>
              </a:rPr>
              <a:t>object</a:t>
            </a:r>
            <a:r>
              <a:rPr lang="en-US" altLang="ko-KR" dirty="0">
                <a:solidFill>
                  <a:schemeClr val="tx1"/>
                </a:solidFill>
              </a:rPr>
              <a:t> or </a:t>
            </a:r>
            <a:r>
              <a:rPr lang="en-US" altLang="ko-KR" dirty="0">
                <a:solidFill>
                  <a:srgbClr val="E45656"/>
                </a:solidFill>
              </a:rPr>
              <a:t>ambient</a:t>
            </a:r>
          </a:p>
        </p:txBody>
      </p:sp>
      <p:sp>
        <p:nvSpPr>
          <p:cNvPr id="12" name="TextBox 11">
            <a:extLst>
              <a:ext uri="{FF2B5EF4-FFF2-40B4-BE49-F238E27FC236}">
                <a16:creationId xmlns:a16="http://schemas.microsoft.com/office/drawing/2014/main" id="{34571FA6-8AA2-B733-839B-C7A471C7D2C5}"/>
              </a:ext>
            </a:extLst>
          </p:cNvPr>
          <p:cNvSpPr txBox="1"/>
          <p:nvPr/>
        </p:nvSpPr>
        <p:spPr>
          <a:xfrm>
            <a:off x="9845779" y="1520519"/>
            <a:ext cx="1659663"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lgn="r">
              <a:buNone/>
            </a:pPr>
            <a:r>
              <a:rPr lang="en-US" altLang="ko-KR" sz="1800" dirty="0">
                <a:solidFill>
                  <a:schemeClr val="tx1"/>
                </a:solidFill>
              </a:rPr>
              <a:t>&gt; Annotated</a:t>
            </a:r>
            <a:endParaRPr lang="en-US" altLang="ko-KR" dirty="0"/>
          </a:p>
        </p:txBody>
      </p:sp>
      <p:sp>
        <p:nvSpPr>
          <p:cNvPr id="13" name="TextBox 12">
            <a:extLst>
              <a:ext uri="{FF2B5EF4-FFF2-40B4-BE49-F238E27FC236}">
                <a16:creationId xmlns:a16="http://schemas.microsoft.com/office/drawing/2014/main" id="{61BCAF65-E5F3-F6E7-5B7E-31562316BD3E}"/>
              </a:ext>
            </a:extLst>
          </p:cNvPr>
          <p:cNvSpPr txBox="1"/>
          <p:nvPr/>
        </p:nvSpPr>
        <p:spPr>
          <a:xfrm>
            <a:off x="1033420" y="6159075"/>
            <a:ext cx="5152667" cy="414024"/>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sz="1600" dirty="0">
                <a:solidFill>
                  <a:schemeClr val="bg1">
                    <a:lumMod val="50000"/>
                  </a:schemeClr>
                </a:solidFill>
              </a:rPr>
              <a:t>2786 pairs =&gt; 250 – Testing, 2236 – Training </a:t>
            </a:r>
          </a:p>
        </p:txBody>
      </p:sp>
      <p:sp>
        <p:nvSpPr>
          <p:cNvPr id="14" name="TextBox 13">
            <a:extLst>
              <a:ext uri="{FF2B5EF4-FFF2-40B4-BE49-F238E27FC236}">
                <a16:creationId xmlns:a16="http://schemas.microsoft.com/office/drawing/2014/main" id="{28CFE738-C1D7-536B-1720-D697BB4B9389}"/>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19/25</a:t>
            </a:r>
            <a:endParaRPr lang="ko-KR" altLang="en-US" dirty="0">
              <a:solidFill>
                <a:schemeClr val="bg2">
                  <a:lumMod val="50000"/>
                </a:schemeClr>
              </a:solidFill>
            </a:endParaRPr>
          </a:p>
        </p:txBody>
      </p:sp>
    </p:spTree>
    <p:extLst>
      <p:ext uri="{BB962C8B-B14F-4D97-AF65-F5344CB8AC3E}">
        <p14:creationId xmlns:p14="http://schemas.microsoft.com/office/powerpoint/2010/main" val="3094714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 – results and analysis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423141"/>
            <a:ext cx="3689559"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Evaluation metrics</a:t>
            </a:r>
            <a:endParaRPr lang="ko-KR" altLang="en-US" sz="2000" b="1" dirty="0">
              <a:solidFill>
                <a:schemeClr val="tx2">
                  <a:lumMod val="75000"/>
                </a:schemeClr>
              </a:solidFill>
            </a:endParaRPr>
          </a:p>
        </p:txBody>
      </p:sp>
      <p:sp>
        <p:nvSpPr>
          <p:cNvPr id="7" name="TextBox 6">
            <a:extLst>
              <a:ext uri="{FF2B5EF4-FFF2-40B4-BE49-F238E27FC236}">
                <a16:creationId xmlns:a16="http://schemas.microsoft.com/office/drawing/2014/main" id="{785F6B7E-5194-47D3-E0BA-7A427041FB2C}"/>
              </a:ext>
            </a:extLst>
          </p:cNvPr>
          <p:cNvSpPr txBox="1"/>
          <p:nvPr/>
        </p:nvSpPr>
        <p:spPr>
          <a:xfrm>
            <a:off x="573576" y="1909226"/>
            <a:ext cx="5662332"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b="1" dirty="0"/>
              <a:t>3 annotations </a:t>
            </a:r>
            <a:r>
              <a:rPr lang="en-US" altLang="ko-KR" dirty="0"/>
              <a:t>from 3 respective subjects</a:t>
            </a:r>
          </a:p>
        </p:txBody>
      </p:sp>
      <p:pic>
        <p:nvPicPr>
          <p:cNvPr id="5" name="그림 4">
            <a:extLst>
              <a:ext uri="{FF2B5EF4-FFF2-40B4-BE49-F238E27FC236}">
                <a16:creationId xmlns:a16="http://schemas.microsoft.com/office/drawing/2014/main" id="{0363DBAB-C6B4-62C8-65DA-99107C7EA2F0}"/>
              </a:ext>
            </a:extLst>
          </p:cNvPr>
          <p:cNvPicPr>
            <a:picLocks noChangeAspect="1"/>
          </p:cNvPicPr>
          <p:nvPr/>
        </p:nvPicPr>
        <p:blipFill>
          <a:blip r:embed="rId3"/>
          <a:stretch>
            <a:fillRect/>
          </a:stretch>
        </p:blipFill>
        <p:spPr>
          <a:xfrm>
            <a:off x="6251586" y="3509879"/>
            <a:ext cx="2945855" cy="720660"/>
          </a:xfrm>
          <a:prstGeom prst="rect">
            <a:avLst/>
          </a:prstGeom>
          <a:ln>
            <a:solidFill>
              <a:schemeClr val="tx2">
                <a:lumMod val="40000"/>
                <a:lumOff val="60000"/>
              </a:schemeClr>
            </a:solidFill>
          </a:ln>
        </p:spPr>
      </p:pic>
      <p:pic>
        <p:nvPicPr>
          <p:cNvPr id="13" name="그림 12">
            <a:extLst>
              <a:ext uri="{FF2B5EF4-FFF2-40B4-BE49-F238E27FC236}">
                <a16:creationId xmlns:a16="http://schemas.microsoft.com/office/drawing/2014/main" id="{B35687AB-0D32-D0EE-2552-F75201710C28}"/>
              </a:ext>
            </a:extLst>
          </p:cNvPr>
          <p:cNvPicPr>
            <a:picLocks noChangeAspect="1"/>
          </p:cNvPicPr>
          <p:nvPr/>
        </p:nvPicPr>
        <p:blipFill>
          <a:blip r:embed="rId4"/>
          <a:stretch>
            <a:fillRect/>
          </a:stretch>
        </p:blipFill>
        <p:spPr>
          <a:xfrm>
            <a:off x="4054345" y="5458264"/>
            <a:ext cx="3437686" cy="871087"/>
          </a:xfrm>
          <a:prstGeom prst="rect">
            <a:avLst/>
          </a:prstGeom>
          <a:ln w="19050">
            <a:solidFill>
              <a:schemeClr val="tx2">
                <a:lumMod val="40000"/>
                <a:lumOff val="60000"/>
              </a:schemeClr>
            </a:solidFill>
          </a:ln>
        </p:spPr>
      </p:pic>
      <p:pic>
        <p:nvPicPr>
          <p:cNvPr id="15" name="그림 14">
            <a:extLst>
              <a:ext uri="{FF2B5EF4-FFF2-40B4-BE49-F238E27FC236}">
                <a16:creationId xmlns:a16="http://schemas.microsoft.com/office/drawing/2014/main" id="{E73DA210-EC4E-F736-D36E-743D96E4B3D8}"/>
              </a:ext>
            </a:extLst>
          </p:cNvPr>
          <p:cNvPicPr>
            <a:picLocks noChangeAspect="1"/>
          </p:cNvPicPr>
          <p:nvPr/>
        </p:nvPicPr>
        <p:blipFill rotWithShape="1">
          <a:blip r:embed="rId5"/>
          <a:srcRect t="8277"/>
          <a:stretch/>
        </p:blipFill>
        <p:spPr>
          <a:xfrm>
            <a:off x="7643358" y="5555202"/>
            <a:ext cx="1685801" cy="270877"/>
          </a:xfrm>
          <a:prstGeom prst="rect">
            <a:avLst/>
          </a:prstGeom>
        </p:spPr>
      </p:pic>
      <p:pic>
        <p:nvPicPr>
          <p:cNvPr id="17" name="그림 16">
            <a:extLst>
              <a:ext uri="{FF2B5EF4-FFF2-40B4-BE49-F238E27FC236}">
                <a16:creationId xmlns:a16="http://schemas.microsoft.com/office/drawing/2014/main" id="{67C8FCAC-3662-9722-B32C-716B7A6EF7BE}"/>
              </a:ext>
            </a:extLst>
          </p:cNvPr>
          <p:cNvPicPr>
            <a:picLocks noChangeAspect="1"/>
          </p:cNvPicPr>
          <p:nvPr/>
        </p:nvPicPr>
        <p:blipFill>
          <a:blip r:embed="rId6"/>
          <a:stretch>
            <a:fillRect/>
          </a:stretch>
        </p:blipFill>
        <p:spPr>
          <a:xfrm>
            <a:off x="7643358" y="5927811"/>
            <a:ext cx="1322526" cy="295322"/>
          </a:xfrm>
          <a:prstGeom prst="rect">
            <a:avLst/>
          </a:prstGeom>
        </p:spPr>
      </p:pic>
      <p:pic>
        <p:nvPicPr>
          <p:cNvPr id="19" name="그림 18">
            <a:extLst>
              <a:ext uri="{FF2B5EF4-FFF2-40B4-BE49-F238E27FC236}">
                <a16:creationId xmlns:a16="http://schemas.microsoft.com/office/drawing/2014/main" id="{61AC5C4D-C3BE-602F-C857-88F768297E0B}"/>
              </a:ext>
            </a:extLst>
          </p:cNvPr>
          <p:cNvPicPr>
            <a:picLocks noChangeAspect="1"/>
          </p:cNvPicPr>
          <p:nvPr/>
        </p:nvPicPr>
        <p:blipFill>
          <a:blip r:embed="rId7"/>
          <a:stretch>
            <a:fillRect/>
          </a:stretch>
        </p:blipFill>
        <p:spPr>
          <a:xfrm>
            <a:off x="1310981" y="2581896"/>
            <a:ext cx="1635110" cy="1651794"/>
          </a:xfrm>
          <a:prstGeom prst="rect">
            <a:avLst/>
          </a:prstGeom>
        </p:spPr>
      </p:pic>
      <p:pic>
        <p:nvPicPr>
          <p:cNvPr id="21" name="그림 20">
            <a:extLst>
              <a:ext uri="{FF2B5EF4-FFF2-40B4-BE49-F238E27FC236}">
                <a16:creationId xmlns:a16="http://schemas.microsoft.com/office/drawing/2014/main" id="{50F60406-7FA5-6014-9482-F468D6FC34A8}"/>
              </a:ext>
            </a:extLst>
          </p:cNvPr>
          <p:cNvPicPr>
            <a:picLocks noChangeAspect="1"/>
          </p:cNvPicPr>
          <p:nvPr/>
        </p:nvPicPr>
        <p:blipFill>
          <a:blip r:embed="rId8"/>
          <a:stretch>
            <a:fillRect/>
          </a:stretch>
        </p:blipFill>
        <p:spPr>
          <a:xfrm>
            <a:off x="3172757" y="2600634"/>
            <a:ext cx="1635276" cy="1651794"/>
          </a:xfrm>
          <a:prstGeom prst="rect">
            <a:avLst/>
          </a:prstGeom>
        </p:spPr>
      </p:pic>
      <p:sp>
        <p:nvSpPr>
          <p:cNvPr id="22" name="TextBox 21">
            <a:extLst>
              <a:ext uri="{FF2B5EF4-FFF2-40B4-BE49-F238E27FC236}">
                <a16:creationId xmlns:a16="http://schemas.microsoft.com/office/drawing/2014/main" id="{F24B37F1-A77E-57A4-1D4F-73EC4757917C}"/>
              </a:ext>
            </a:extLst>
          </p:cNvPr>
          <p:cNvSpPr txBox="1"/>
          <p:nvPr/>
        </p:nvSpPr>
        <p:spPr>
          <a:xfrm>
            <a:off x="3510725" y="4895059"/>
            <a:ext cx="5170550"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Symbol" panose="05050102010706020507" pitchFamily="18" charset="2"/>
              <a:buChar char="Þ"/>
            </a:pPr>
            <a:r>
              <a:rPr lang="en-US" altLang="ko-KR" b="1" dirty="0">
                <a:solidFill>
                  <a:srgbClr val="768FD4"/>
                </a:solidFill>
              </a:rPr>
              <a:t>Consensus intersection over union (cIoU</a:t>
            </a:r>
            <a:r>
              <a:rPr lang="en-US" altLang="ko-KR" dirty="0">
                <a:solidFill>
                  <a:srgbClr val="768FD4"/>
                </a:solidFill>
              </a:rPr>
              <a:t>)</a:t>
            </a:r>
          </a:p>
        </p:txBody>
      </p:sp>
      <p:sp>
        <p:nvSpPr>
          <p:cNvPr id="23" name="TextBox 22">
            <a:extLst>
              <a:ext uri="{FF2B5EF4-FFF2-40B4-BE49-F238E27FC236}">
                <a16:creationId xmlns:a16="http://schemas.microsoft.com/office/drawing/2014/main" id="{69D00F73-0BE9-6608-6782-460BEAE25721}"/>
              </a:ext>
            </a:extLst>
          </p:cNvPr>
          <p:cNvSpPr txBox="1"/>
          <p:nvPr/>
        </p:nvSpPr>
        <p:spPr>
          <a:xfrm>
            <a:off x="3429302" y="4266126"/>
            <a:ext cx="1606481" cy="338554"/>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lnSpc>
                <a:spcPct val="100000"/>
              </a:lnSpc>
              <a:buNone/>
            </a:pPr>
            <a:r>
              <a:rPr lang="en-US" altLang="ko-KR" sz="1600" dirty="0">
                <a:solidFill>
                  <a:schemeClr val="bg1">
                    <a:lumMod val="50000"/>
                  </a:schemeClr>
                </a:solidFill>
              </a:rPr>
              <a:t>&gt; ambiguous</a:t>
            </a:r>
          </a:p>
        </p:txBody>
      </p:sp>
      <p:sp>
        <p:nvSpPr>
          <p:cNvPr id="24" name="TextBox 23">
            <a:extLst>
              <a:ext uri="{FF2B5EF4-FFF2-40B4-BE49-F238E27FC236}">
                <a16:creationId xmlns:a16="http://schemas.microsoft.com/office/drawing/2014/main" id="{19B0988C-8917-9B85-F035-B093C38E268B}"/>
              </a:ext>
            </a:extLst>
          </p:cNvPr>
          <p:cNvSpPr txBox="1"/>
          <p:nvPr/>
        </p:nvSpPr>
        <p:spPr>
          <a:xfrm>
            <a:off x="5773188" y="1892715"/>
            <a:ext cx="5662332"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b="1" dirty="0"/>
              <a:t>Weighted score map</a:t>
            </a:r>
            <a:endParaRPr lang="en-US" altLang="ko-KR"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B8225B-2767-19F0-6EB0-1FA08998E16C}"/>
                  </a:ext>
                </a:extLst>
              </p:cNvPr>
              <p:cNvSpPr txBox="1"/>
              <p:nvPr/>
            </p:nvSpPr>
            <p:spPr>
              <a:xfrm>
                <a:off x="5773188" y="2270174"/>
                <a:ext cx="5845236" cy="1118319"/>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342900" indent="-342900">
                  <a:buAutoNum type="arabicPeriod"/>
                </a:pPr>
                <a:r>
                  <a:rPr lang="en-US" altLang="ko-KR" dirty="0"/>
                  <a:t>Bounding box annotation </a:t>
                </a:r>
                <a:r>
                  <a:rPr lang="ko-KR" altLang="en-US" dirty="0"/>
                  <a:t>→</a:t>
                </a:r>
                <a:r>
                  <a:rPr lang="en-US" altLang="ko-KR" dirty="0"/>
                  <a:t> binary maps </a:t>
                </a:r>
                <a14:m>
                  <m:oMath xmlns:m="http://schemas.openxmlformats.org/officeDocument/2006/math">
                    <m:sSubSup>
                      <m:sSubSupPr>
                        <m:ctrlPr>
                          <a:rPr lang="en-US" altLang="ko-KR" i="1" smtClean="0">
                            <a:latin typeface="Cambria Math" panose="02040503050406030204" pitchFamily="18" charset="0"/>
                          </a:rPr>
                        </m:ctrlPr>
                      </m:sSubSupPr>
                      <m:e>
                        <m:d>
                          <m:dPr>
                            <m:begChr m:val="{"/>
                            <m:endChr m:val="}"/>
                            <m:ctrlPr>
                              <a:rPr lang="en-US" altLang="ko-KR" i="1" smtClean="0">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𝑏</m:t>
                                </m:r>
                              </m:e>
                              <m:sub>
                                <m:r>
                                  <a:rPr lang="en-US" altLang="ko-KR" b="0" i="1" smtClean="0">
                                    <a:latin typeface="Cambria Math" panose="02040503050406030204" pitchFamily="18" charset="0"/>
                                  </a:rPr>
                                  <m:t>𝑗</m:t>
                                </m:r>
                              </m:sub>
                            </m:sSub>
                          </m:e>
                        </m:d>
                      </m:e>
                      <m:sub>
                        <m:r>
                          <a:rPr lang="en-US" altLang="ko-KR" b="0" i="1" smtClean="0">
                            <a:latin typeface="Cambria Math" panose="02040503050406030204" pitchFamily="18" charset="0"/>
                          </a:rPr>
                          <m:t>𝑗</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𝑁</m:t>
                        </m:r>
                      </m:sup>
                    </m:sSubSup>
                  </m:oMath>
                </a14:m>
                <a:endParaRPr lang="en-US" altLang="ko-KR" dirty="0"/>
              </a:p>
              <a:p>
                <a:pPr marL="342900" indent="-342900">
                  <a:buAutoNum type="arabicPeriod"/>
                </a:pPr>
                <a:r>
                  <a:rPr lang="en-US" altLang="ko-KR" dirty="0"/>
                  <a:t>Extract a representative score map </a:t>
                </a:r>
                <a:r>
                  <a:rPr lang="en-US" altLang="ko-KR" b="1" dirty="0">
                    <a:solidFill>
                      <a:srgbClr val="768FD4"/>
                    </a:solidFill>
                    <a:latin typeface="Amasis MT Pro" panose="02040504050005020304" pitchFamily="18" charset="0"/>
                  </a:rPr>
                  <a:t>g</a:t>
                </a:r>
              </a:p>
            </p:txBody>
          </p:sp>
        </mc:Choice>
        <mc:Fallback xmlns="">
          <p:sp>
            <p:nvSpPr>
              <p:cNvPr id="25" name="TextBox 24">
                <a:extLst>
                  <a:ext uri="{FF2B5EF4-FFF2-40B4-BE49-F238E27FC236}">
                    <a16:creationId xmlns:a16="http://schemas.microsoft.com/office/drawing/2014/main" id="{7FB8225B-2767-19F0-6EB0-1FA08998E16C}"/>
                  </a:ext>
                </a:extLst>
              </p:cNvPr>
              <p:cNvSpPr txBox="1">
                <a:spLocks noRot="1" noChangeAspect="1" noMove="1" noResize="1" noEditPoints="1" noAdjustHandles="1" noChangeArrowheads="1" noChangeShapeType="1" noTextEdit="1"/>
              </p:cNvSpPr>
              <p:nvPr/>
            </p:nvSpPr>
            <p:spPr>
              <a:xfrm>
                <a:off x="5773188" y="2270174"/>
                <a:ext cx="5845236" cy="1118319"/>
              </a:xfrm>
              <a:prstGeom prst="rect">
                <a:avLst/>
              </a:prstGeom>
              <a:blipFill>
                <a:blip r:embed="rId9"/>
                <a:stretch>
                  <a:fillRect l="-1043" b="-8696"/>
                </a:stretch>
              </a:blipFill>
              <a:ln w="19050">
                <a:noFill/>
              </a:ln>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98E4C588-8E4C-D52B-1256-3563233B4953}"/>
              </a:ext>
            </a:extLst>
          </p:cNvPr>
          <p:cNvSpPr txBox="1"/>
          <p:nvPr/>
        </p:nvSpPr>
        <p:spPr>
          <a:xfrm>
            <a:off x="9578829" y="3865289"/>
            <a:ext cx="1685801" cy="599123"/>
          </a:xfrm>
          <a:prstGeom prst="roundRect">
            <a:avLst>
              <a:gd name="adj" fmla="val 22883"/>
            </a:avLst>
          </a:prstGeom>
          <a:solidFill>
            <a:srgbClr val="FFEAA7">
              <a:alpha val="50196"/>
            </a:srgbClr>
          </a:solidFill>
        </p:spPr>
        <p:txBody>
          <a:bodyPr wrap="square">
            <a:spAutoFit/>
          </a:bodyPr>
          <a:lstStyle/>
          <a:p>
            <a:pPr algn="ctr"/>
            <a:r>
              <a:rPr lang="en-US" altLang="ko-KR" sz="1400" dirty="0">
                <a:solidFill>
                  <a:schemeClr val="tx1"/>
                </a:solidFill>
              </a:rPr>
              <a:t>Min. opinion to agreement = 2</a:t>
            </a:r>
          </a:p>
        </p:txBody>
      </p:sp>
      <p:sp>
        <p:nvSpPr>
          <p:cNvPr id="33" name="사각형: 둥근 모서리 32">
            <a:extLst>
              <a:ext uri="{FF2B5EF4-FFF2-40B4-BE49-F238E27FC236}">
                <a16:creationId xmlns:a16="http://schemas.microsoft.com/office/drawing/2014/main" id="{79E66052-9B21-D010-06E1-B7A46DF38CA3}"/>
              </a:ext>
            </a:extLst>
          </p:cNvPr>
          <p:cNvSpPr/>
          <p:nvPr/>
        </p:nvSpPr>
        <p:spPr>
          <a:xfrm>
            <a:off x="7858159" y="3938958"/>
            <a:ext cx="1009616" cy="189038"/>
          </a:xfrm>
          <a:prstGeom prst="roundRect">
            <a:avLst/>
          </a:prstGeom>
          <a:noFill/>
          <a:ln w="38100">
            <a:solidFill>
              <a:srgbClr val="FFEA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화살표: 오른쪽 33">
            <a:extLst>
              <a:ext uri="{FF2B5EF4-FFF2-40B4-BE49-F238E27FC236}">
                <a16:creationId xmlns:a16="http://schemas.microsoft.com/office/drawing/2014/main" id="{A93ED444-A8AA-58BE-1A01-5FA8019D5F71}"/>
              </a:ext>
            </a:extLst>
          </p:cNvPr>
          <p:cNvSpPr/>
          <p:nvPr/>
        </p:nvSpPr>
        <p:spPr>
          <a:xfrm>
            <a:off x="8867775" y="3957843"/>
            <a:ext cx="734082" cy="189037"/>
          </a:xfrm>
          <a:prstGeom prst="rightArrow">
            <a:avLst>
              <a:gd name="adj1" fmla="val 28825"/>
              <a:gd name="adj2" fmla="val 48751"/>
            </a:avLst>
          </a:prstGeom>
          <a:solidFill>
            <a:srgbClr val="FFE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TextBox 34">
            <a:extLst>
              <a:ext uri="{FF2B5EF4-FFF2-40B4-BE49-F238E27FC236}">
                <a16:creationId xmlns:a16="http://schemas.microsoft.com/office/drawing/2014/main" id="{6058DC1F-E66A-E365-4A7F-5B2150471CC9}"/>
              </a:ext>
            </a:extLst>
          </p:cNvPr>
          <p:cNvSpPr txBox="1"/>
          <p:nvPr/>
        </p:nvSpPr>
        <p:spPr>
          <a:xfrm>
            <a:off x="9568413" y="3484479"/>
            <a:ext cx="784416" cy="352425"/>
          </a:xfrm>
          <a:prstGeom prst="roundRect">
            <a:avLst>
              <a:gd name="adj" fmla="val 22883"/>
            </a:avLst>
          </a:prstGeom>
          <a:solidFill>
            <a:srgbClr val="FFEAA7">
              <a:alpha val="50196"/>
            </a:srgbClr>
          </a:solidFill>
        </p:spPr>
        <p:txBody>
          <a:bodyPr wrap="square">
            <a:spAutoFit/>
          </a:bodyPr>
          <a:lstStyle/>
          <a:p>
            <a:pPr algn="ctr"/>
            <a:r>
              <a:rPr lang="en-US" altLang="ko-KR" sz="1400" i="1" dirty="0">
                <a:solidFill>
                  <a:schemeClr val="tx1"/>
                </a:solidFill>
                <a:latin typeface="Amasis MT Pro" panose="02040504050005020304" pitchFamily="18" charset="0"/>
              </a:rPr>
              <a:t>N</a:t>
            </a:r>
            <a:r>
              <a:rPr lang="en-US" altLang="ko-KR" sz="1400" dirty="0">
                <a:solidFill>
                  <a:schemeClr val="tx1"/>
                </a:solidFill>
              </a:rPr>
              <a:t> = 3</a:t>
            </a:r>
          </a:p>
        </p:txBody>
      </p:sp>
      <p:sp>
        <p:nvSpPr>
          <p:cNvPr id="36" name="TextBox 35">
            <a:extLst>
              <a:ext uri="{FF2B5EF4-FFF2-40B4-BE49-F238E27FC236}">
                <a16:creationId xmlns:a16="http://schemas.microsoft.com/office/drawing/2014/main" id="{2AA958D5-34A1-1D9C-3C20-ADB4E05AD626}"/>
              </a:ext>
            </a:extLst>
          </p:cNvPr>
          <p:cNvSpPr txBox="1"/>
          <p:nvPr/>
        </p:nvSpPr>
        <p:spPr>
          <a:xfrm>
            <a:off x="6014445" y="4263570"/>
            <a:ext cx="3490697" cy="338554"/>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lnSpc>
                <a:spcPct val="100000"/>
              </a:lnSpc>
              <a:buFont typeface="Symbol" panose="05050102010706020507" pitchFamily="18" charset="2"/>
              <a:buChar char="Þ"/>
            </a:pPr>
            <a:r>
              <a:rPr lang="en-US" altLang="ko-KR" sz="1600" dirty="0"/>
              <a:t>Positives </a:t>
            </a:r>
            <a:r>
              <a:rPr lang="ko-KR" altLang="en-US" sz="1600" dirty="0"/>
              <a:t>≥ </a:t>
            </a:r>
            <a:r>
              <a:rPr lang="en-US" altLang="ko-KR" sz="1600" dirty="0"/>
              <a:t>#consensus </a:t>
            </a:r>
            <a:r>
              <a:rPr lang="ko-KR" altLang="en-US" sz="1600" dirty="0"/>
              <a:t>→ </a:t>
            </a:r>
            <a:r>
              <a:rPr lang="en-US" altLang="ko-KR" sz="1600" b="1" dirty="0">
                <a:solidFill>
                  <a:srgbClr val="768FD4"/>
                </a:solidFill>
                <a:latin typeface="Amasis MT Pro" panose="02040504050005020304" pitchFamily="18" charset="0"/>
              </a:rPr>
              <a:t>g</a:t>
            </a:r>
            <a:r>
              <a:rPr lang="en-US" altLang="ko-KR" sz="1600" dirty="0">
                <a:solidFill>
                  <a:srgbClr val="768FD4"/>
                </a:solidFill>
                <a:latin typeface="Amasis MT Pro" panose="02040504050005020304" pitchFamily="18" charset="0"/>
              </a:rPr>
              <a:t> = 1</a:t>
            </a:r>
          </a:p>
        </p:txBody>
      </p:sp>
      <p:sp>
        <p:nvSpPr>
          <p:cNvPr id="26" name="TextBox 25">
            <a:extLst>
              <a:ext uri="{FF2B5EF4-FFF2-40B4-BE49-F238E27FC236}">
                <a16:creationId xmlns:a16="http://schemas.microsoft.com/office/drawing/2014/main" id="{219998F8-6537-ADBE-E528-0EF00B79394B}"/>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20/25</a:t>
            </a:r>
            <a:endParaRPr lang="ko-KR" altLang="en-US" dirty="0">
              <a:solidFill>
                <a:schemeClr val="bg2">
                  <a:lumMod val="50000"/>
                </a:schemeClr>
              </a:solidFill>
            </a:endParaRPr>
          </a:p>
        </p:txBody>
      </p:sp>
    </p:spTree>
    <p:extLst>
      <p:ext uri="{BB962C8B-B14F-4D97-AF65-F5344CB8AC3E}">
        <p14:creationId xmlns:p14="http://schemas.microsoft.com/office/powerpoint/2010/main" val="3494207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 – results and analysis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339567"/>
            <a:ext cx="308995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Qualitative Analysis</a:t>
            </a:r>
            <a:endParaRPr lang="ko-KR" altLang="en-US" sz="2000" b="1" dirty="0">
              <a:solidFill>
                <a:schemeClr val="tx2">
                  <a:lumMod val="75000"/>
                </a:schemeClr>
              </a:solidFill>
            </a:endParaRPr>
          </a:p>
        </p:txBody>
      </p:sp>
      <p:sp>
        <p:nvSpPr>
          <p:cNvPr id="26" name="TextBox 25">
            <a:extLst>
              <a:ext uri="{FF2B5EF4-FFF2-40B4-BE49-F238E27FC236}">
                <a16:creationId xmlns:a16="http://schemas.microsoft.com/office/drawing/2014/main" id="{91C52F0D-2D47-378F-D967-B23492D6204E}"/>
              </a:ext>
            </a:extLst>
          </p:cNvPr>
          <p:cNvSpPr txBox="1"/>
          <p:nvPr/>
        </p:nvSpPr>
        <p:spPr>
          <a:xfrm>
            <a:off x="9840992" y="1820995"/>
            <a:ext cx="2208746" cy="869790"/>
          </a:xfrm>
          <a:prstGeom prst="rect">
            <a:avLst/>
          </a:prstGeom>
          <a:noFill/>
        </p:spPr>
        <p:txBody>
          <a:bodyPr wrap="square">
            <a:spAutoFit/>
          </a:bodyPr>
          <a:lstStyle/>
          <a:p>
            <a:pPr marL="342900" indent="-342900">
              <a:lnSpc>
                <a:spcPct val="150000"/>
              </a:lnSpc>
              <a:buFont typeface="맑은 고딕" panose="020B0503020000020004" pitchFamily="50" charset="-127"/>
              <a:buChar char="&gt;"/>
            </a:pPr>
            <a:r>
              <a:rPr lang="en-US" altLang="ko-KR" b="1" dirty="0"/>
              <a:t>Unsupervised</a:t>
            </a:r>
            <a:r>
              <a:rPr lang="en-US" altLang="ko-KR" dirty="0"/>
              <a:t> Network</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1BE3786-CF03-7157-3BCD-29078243FC7C}"/>
                  </a:ext>
                </a:extLst>
              </p:cNvPr>
              <p:cNvSpPr txBox="1"/>
              <p:nvPr/>
            </p:nvSpPr>
            <p:spPr>
              <a:xfrm>
                <a:off x="6158753" y="1433871"/>
                <a:ext cx="3714066" cy="338554"/>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lgn="r">
                  <a:lnSpc>
                    <a:spcPct val="100000"/>
                  </a:lnSpc>
                  <a:buFont typeface="Symbol" panose="05050102010706020507" pitchFamily="18" charset="2"/>
                  <a:buChar char="Þ"/>
                </a:pPr>
                <a:r>
                  <a:rPr lang="en-US" altLang="ko-KR" sz="1600" dirty="0">
                    <a:solidFill>
                      <a:srgbClr val="768FD4"/>
                    </a:solidFill>
                  </a:rPr>
                  <a:t>Visualize Localization response </a:t>
                </a:r>
                <a14:m>
                  <m:oMath xmlns:m="http://schemas.openxmlformats.org/officeDocument/2006/math">
                    <m:r>
                      <a:rPr lang="ko-KR" altLang="en-US" sz="1600" b="1" i="1" smtClean="0">
                        <a:solidFill>
                          <a:srgbClr val="768FD4"/>
                        </a:solidFill>
                        <a:latin typeface="Cambria Math" panose="02040503050406030204" pitchFamily="18" charset="0"/>
                      </a:rPr>
                      <m:t>𝜶</m:t>
                    </m:r>
                  </m:oMath>
                </a14:m>
                <a:endParaRPr lang="en-US" altLang="ko-KR" sz="1600" b="1" dirty="0">
                  <a:solidFill>
                    <a:srgbClr val="768FD4"/>
                  </a:solidFill>
                  <a:latin typeface="Amasis MT Pro" panose="02040504050005020304" pitchFamily="18" charset="0"/>
                </a:endParaRPr>
              </a:p>
            </p:txBody>
          </p:sp>
        </mc:Choice>
        <mc:Fallback xmlns="">
          <p:sp>
            <p:nvSpPr>
              <p:cNvPr id="27" name="TextBox 26">
                <a:extLst>
                  <a:ext uri="{FF2B5EF4-FFF2-40B4-BE49-F238E27FC236}">
                    <a16:creationId xmlns:a16="http://schemas.microsoft.com/office/drawing/2014/main" id="{21BE3786-CF03-7157-3BCD-29078243FC7C}"/>
                  </a:ext>
                </a:extLst>
              </p:cNvPr>
              <p:cNvSpPr txBox="1">
                <a:spLocks noRot="1" noChangeAspect="1" noMove="1" noResize="1" noEditPoints="1" noAdjustHandles="1" noChangeArrowheads="1" noChangeShapeType="1" noTextEdit="1"/>
              </p:cNvSpPr>
              <p:nvPr/>
            </p:nvSpPr>
            <p:spPr>
              <a:xfrm>
                <a:off x="6158753" y="1433871"/>
                <a:ext cx="3714066" cy="338554"/>
              </a:xfrm>
              <a:prstGeom prst="rect">
                <a:avLst/>
              </a:prstGeom>
              <a:blipFill>
                <a:blip r:embed="rId3"/>
                <a:stretch>
                  <a:fillRect t="-7143" b="-19643"/>
                </a:stretch>
              </a:blipFill>
              <a:ln w="19050">
                <a:noFill/>
              </a:ln>
            </p:spPr>
            <p:txBody>
              <a:bodyPr/>
              <a:lstStyle/>
              <a:p>
                <a:r>
                  <a:rPr lang="ko-KR" altLang="en-US">
                    <a:noFill/>
                  </a:rPr>
                  <a:t> </a:t>
                </a:r>
              </a:p>
            </p:txBody>
          </p:sp>
        </mc:Fallback>
      </mc:AlternateContent>
      <p:grpSp>
        <p:nvGrpSpPr>
          <p:cNvPr id="12" name="그룹 11">
            <a:extLst>
              <a:ext uri="{FF2B5EF4-FFF2-40B4-BE49-F238E27FC236}">
                <a16:creationId xmlns:a16="http://schemas.microsoft.com/office/drawing/2014/main" id="{992B789E-8774-80B2-8466-D3E02B326963}"/>
              </a:ext>
            </a:extLst>
          </p:cNvPr>
          <p:cNvGrpSpPr/>
          <p:nvPr/>
        </p:nvGrpSpPr>
        <p:grpSpPr>
          <a:xfrm>
            <a:off x="2285193" y="1820995"/>
            <a:ext cx="7621614" cy="4866282"/>
            <a:chOff x="3934762" y="1636007"/>
            <a:chExt cx="7689590" cy="4909684"/>
          </a:xfrm>
        </p:grpSpPr>
        <p:pic>
          <p:nvPicPr>
            <p:cNvPr id="4" name="그림 3">
              <a:extLst>
                <a:ext uri="{FF2B5EF4-FFF2-40B4-BE49-F238E27FC236}">
                  <a16:creationId xmlns:a16="http://schemas.microsoft.com/office/drawing/2014/main" id="{B5FA9F67-00C7-DDD0-8B3E-7D210E9A5130}"/>
                </a:ext>
              </a:extLst>
            </p:cNvPr>
            <p:cNvPicPr>
              <a:picLocks noChangeAspect="1"/>
            </p:cNvPicPr>
            <p:nvPr/>
          </p:nvPicPr>
          <p:blipFill rotWithShape="1">
            <a:blip r:embed="rId4"/>
            <a:srcRect b="11581"/>
            <a:stretch/>
          </p:blipFill>
          <p:spPr>
            <a:xfrm>
              <a:off x="3934762" y="1636007"/>
              <a:ext cx="7689590" cy="4879204"/>
            </a:xfrm>
            <a:prstGeom prst="rect">
              <a:avLst/>
            </a:prstGeom>
          </p:spPr>
        </p:pic>
        <p:sp>
          <p:nvSpPr>
            <p:cNvPr id="28" name="사각형: 둥근 모서리 27">
              <a:extLst>
                <a:ext uri="{FF2B5EF4-FFF2-40B4-BE49-F238E27FC236}">
                  <a16:creationId xmlns:a16="http://schemas.microsoft.com/office/drawing/2014/main" id="{06C4566B-CA18-0596-DF36-A0007AD5D054}"/>
                </a:ext>
              </a:extLst>
            </p:cNvPr>
            <p:cNvSpPr/>
            <p:nvPr/>
          </p:nvSpPr>
          <p:spPr>
            <a:xfrm>
              <a:off x="5429782" y="1643626"/>
              <a:ext cx="1519658" cy="2470083"/>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9" name="사각형: 둥근 모서리 28">
              <a:extLst>
                <a:ext uri="{FF2B5EF4-FFF2-40B4-BE49-F238E27FC236}">
                  <a16:creationId xmlns:a16="http://schemas.microsoft.com/office/drawing/2014/main" id="{68F65D8E-B36F-D64D-3E26-B6E9770EAE26}"/>
                </a:ext>
              </a:extLst>
            </p:cNvPr>
            <p:cNvSpPr/>
            <p:nvPr/>
          </p:nvSpPr>
          <p:spPr>
            <a:xfrm>
              <a:off x="10020300" y="4106089"/>
              <a:ext cx="1537650" cy="2439602"/>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grpSp>
      <p:sp>
        <p:nvSpPr>
          <p:cNvPr id="13" name="TextBox 12">
            <a:extLst>
              <a:ext uri="{FF2B5EF4-FFF2-40B4-BE49-F238E27FC236}">
                <a16:creationId xmlns:a16="http://schemas.microsoft.com/office/drawing/2014/main" id="{ED744372-7086-D3DB-E9C0-842A81AD496A}"/>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21/25</a:t>
            </a:r>
            <a:endParaRPr lang="ko-KR" altLang="en-US" dirty="0">
              <a:solidFill>
                <a:schemeClr val="bg2">
                  <a:lumMod val="50000"/>
                </a:schemeClr>
              </a:solidFill>
            </a:endParaRPr>
          </a:p>
        </p:txBody>
      </p:sp>
    </p:spTree>
    <p:extLst>
      <p:ext uri="{BB962C8B-B14F-4D97-AF65-F5344CB8AC3E}">
        <p14:creationId xmlns:p14="http://schemas.microsoft.com/office/powerpoint/2010/main" val="84379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 – results and analysis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339567"/>
            <a:ext cx="308995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Qualitative Analysis</a:t>
            </a:r>
            <a:endParaRPr lang="ko-KR" altLang="en-US" sz="2000" b="1" dirty="0">
              <a:solidFill>
                <a:schemeClr val="tx2">
                  <a:lumMod val="75000"/>
                </a:schemeClr>
              </a:solidFill>
            </a:endParaRPr>
          </a:p>
        </p:txBody>
      </p:sp>
      <p:pic>
        <p:nvPicPr>
          <p:cNvPr id="5" name="그림 4">
            <a:extLst>
              <a:ext uri="{FF2B5EF4-FFF2-40B4-BE49-F238E27FC236}">
                <a16:creationId xmlns:a16="http://schemas.microsoft.com/office/drawing/2014/main" id="{CED4DEBF-9422-EA6B-4F7B-9C0A00D0539E}"/>
              </a:ext>
            </a:extLst>
          </p:cNvPr>
          <p:cNvPicPr>
            <a:picLocks noChangeAspect="1"/>
          </p:cNvPicPr>
          <p:nvPr/>
        </p:nvPicPr>
        <p:blipFill>
          <a:blip r:embed="rId3"/>
          <a:stretch>
            <a:fillRect/>
          </a:stretch>
        </p:blipFill>
        <p:spPr>
          <a:xfrm>
            <a:off x="967930" y="1841286"/>
            <a:ext cx="4750249" cy="4017124"/>
          </a:xfrm>
          <a:prstGeom prst="rect">
            <a:avLst/>
          </a:prstGeom>
        </p:spPr>
      </p:pic>
      <p:pic>
        <p:nvPicPr>
          <p:cNvPr id="8" name="그림 7">
            <a:extLst>
              <a:ext uri="{FF2B5EF4-FFF2-40B4-BE49-F238E27FC236}">
                <a16:creationId xmlns:a16="http://schemas.microsoft.com/office/drawing/2014/main" id="{3B09FA2E-B57B-75A0-840A-65753D1BF70A}"/>
              </a:ext>
            </a:extLst>
          </p:cNvPr>
          <p:cNvPicPr>
            <a:picLocks noChangeAspect="1"/>
          </p:cNvPicPr>
          <p:nvPr/>
        </p:nvPicPr>
        <p:blipFill>
          <a:blip r:embed="rId4"/>
          <a:stretch>
            <a:fillRect/>
          </a:stretch>
        </p:blipFill>
        <p:spPr>
          <a:xfrm>
            <a:off x="6095999" y="1739677"/>
            <a:ext cx="5397893" cy="4119745"/>
          </a:xfrm>
          <a:prstGeom prst="rect">
            <a:avLst/>
          </a:prstGeom>
        </p:spPr>
      </p:pic>
      <p:sp>
        <p:nvSpPr>
          <p:cNvPr id="15" name="TextBox 14">
            <a:extLst>
              <a:ext uri="{FF2B5EF4-FFF2-40B4-BE49-F238E27FC236}">
                <a16:creationId xmlns:a16="http://schemas.microsoft.com/office/drawing/2014/main" id="{0D5BA17A-6645-68C2-0DB7-7687E295F480}"/>
              </a:ext>
            </a:extLst>
          </p:cNvPr>
          <p:cNvSpPr txBox="1"/>
          <p:nvPr/>
        </p:nvSpPr>
        <p:spPr>
          <a:xfrm>
            <a:off x="967930" y="5960019"/>
            <a:ext cx="4750248" cy="369332"/>
          </a:xfrm>
          <a:prstGeom prst="rect">
            <a:avLst/>
          </a:prstGeom>
          <a:noFill/>
        </p:spPr>
        <p:txBody>
          <a:bodyPr wrap="square">
            <a:spAutoFit/>
          </a:bodyPr>
          <a:lstStyle/>
          <a:p>
            <a:r>
              <a:rPr lang="en-US" altLang="ko-KR" dirty="0"/>
              <a:t>&gt;</a:t>
            </a:r>
            <a:r>
              <a:rPr lang="en-US" altLang="ko-KR" b="1" dirty="0"/>
              <a:t>  Interactive</a:t>
            </a:r>
            <a:r>
              <a:rPr lang="en-US" altLang="ko-KR" dirty="0"/>
              <a:t> sound source localization</a:t>
            </a:r>
          </a:p>
        </p:txBody>
      </p:sp>
      <p:sp>
        <p:nvSpPr>
          <p:cNvPr id="16" name="TextBox 15">
            <a:extLst>
              <a:ext uri="{FF2B5EF4-FFF2-40B4-BE49-F238E27FC236}">
                <a16:creationId xmlns:a16="http://schemas.microsoft.com/office/drawing/2014/main" id="{4414491E-4FEC-329A-39C6-BF567B6CD048}"/>
              </a:ext>
            </a:extLst>
          </p:cNvPr>
          <p:cNvSpPr txBox="1"/>
          <p:nvPr/>
        </p:nvSpPr>
        <p:spPr>
          <a:xfrm>
            <a:off x="6095999" y="5960019"/>
            <a:ext cx="4750248" cy="369332"/>
          </a:xfrm>
          <a:prstGeom prst="rect">
            <a:avLst/>
          </a:prstGeom>
          <a:noFill/>
        </p:spPr>
        <p:txBody>
          <a:bodyPr wrap="square">
            <a:spAutoFit/>
          </a:bodyPr>
          <a:lstStyle/>
          <a:p>
            <a:r>
              <a:rPr lang="en-US" altLang="ko-KR" dirty="0"/>
              <a:t>&gt;  Our Network</a:t>
            </a:r>
            <a:r>
              <a:rPr lang="en-US" altLang="ko-KR" b="1" dirty="0"/>
              <a:t> vs Human annotation</a:t>
            </a:r>
          </a:p>
        </p:txBody>
      </p:sp>
      <p:sp>
        <p:nvSpPr>
          <p:cNvPr id="10" name="TextBox 9">
            <a:extLst>
              <a:ext uri="{FF2B5EF4-FFF2-40B4-BE49-F238E27FC236}">
                <a16:creationId xmlns:a16="http://schemas.microsoft.com/office/drawing/2014/main" id="{67B2CDEB-E385-BD6D-17FF-B8F8187F4E2F}"/>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22/25</a:t>
            </a:r>
            <a:endParaRPr lang="ko-KR" altLang="en-US" dirty="0">
              <a:solidFill>
                <a:schemeClr val="bg2">
                  <a:lumMod val="50000"/>
                </a:schemeClr>
              </a:solidFill>
            </a:endParaRPr>
          </a:p>
        </p:txBody>
      </p:sp>
    </p:spTree>
    <p:extLst>
      <p:ext uri="{BB962C8B-B14F-4D97-AF65-F5344CB8AC3E}">
        <p14:creationId xmlns:p14="http://schemas.microsoft.com/office/powerpoint/2010/main" val="649393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 – results and analysis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339567"/>
            <a:ext cx="308995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Qualitative Analysis</a:t>
            </a:r>
            <a:endParaRPr lang="ko-KR" altLang="en-US" sz="2000" b="1" dirty="0">
              <a:solidFill>
                <a:schemeClr val="tx2">
                  <a:lumMod val="75000"/>
                </a:schemeClr>
              </a:solidFill>
            </a:endParaRPr>
          </a:p>
        </p:txBody>
      </p:sp>
      <p:pic>
        <p:nvPicPr>
          <p:cNvPr id="4" name="그림 3">
            <a:extLst>
              <a:ext uri="{FF2B5EF4-FFF2-40B4-BE49-F238E27FC236}">
                <a16:creationId xmlns:a16="http://schemas.microsoft.com/office/drawing/2014/main" id="{5F2BDD62-276F-8200-0935-68B7DB998751}"/>
              </a:ext>
            </a:extLst>
          </p:cNvPr>
          <p:cNvPicPr>
            <a:picLocks noChangeAspect="1"/>
          </p:cNvPicPr>
          <p:nvPr/>
        </p:nvPicPr>
        <p:blipFill>
          <a:blip r:embed="rId3"/>
          <a:stretch>
            <a:fillRect/>
          </a:stretch>
        </p:blipFill>
        <p:spPr>
          <a:xfrm>
            <a:off x="3345305" y="1792116"/>
            <a:ext cx="5501390" cy="4600098"/>
          </a:xfrm>
          <a:prstGeom prst="rect">
            <a:avLst/>
          </a:prstGeom>
        </p:spPr>
      </p:pic>
      <p:sp>
        <p:nvSpPr>
          <p:cNvPr id="12" name="TextBox 11">
            <a:extLst>
              <a:ext uri="{FF2B5EF4-FFF2-40B4-BE49-F238E27FC236}">
                <a16:creationId xmlns:a16="http://schemas.microsoft.com/office/drawing/2014/main" id="{B3455812-F8A6-1C96-65DD-CC4884E07368}"/>
              </a:ext>
            </a:extLst>
          </p:cNvPr>
          <p:cNvSpPr txBox="1"/>
          <p:nvPr/>
        </p:nvSpPr>
        <p:spPr>
          <a:xfrm>
            <a:off x="8958418" y="1969236"/>
            <a:ext cx="2665933" cy="869790"/>
          </a:xfrm>
          <a:prstGeom prst="rect">
            <a:avLst/>
          </a:prstGeom>
          <a:noFill/>
        </p:spPr>
        <p:txBody>
          <a:bodyPr wrap="square">
            <a:spAutoFit/>
          </a:bodyPr>
          <a:lstStyle/>
          <a:p>
            <a:pPr marL="342900" indent="-342900">
              <a:lnSpc>
                <a:spcPct val="150000"/>
              </a:lnSpc>
              <a:buFont typeface="맑은 고딕" panose="020B0503020000020004" pitchFamily="50" charset="-127"/>
              <a:buChar char="&gt;"/>
            </a:pPr>
            <a:r>
              <a:rPr lang="en-US" altLang="ko-KR" dirty="0"/>
              <a:t>Different Learning Methods</a:t>
            </a:r>
          </a:p>
        </p:txBody>
      </p:sp>
      <p:sp>
        <p:nvSpPr>
          <p:cNvPr id="8" name="TextBox 7">
            <a:extLst>
              <a:ext uri="{FF2B5EF4-FFF2-40B4-BE49-F238E27FC236}">
                <a16:creationId xmlns:a16="http://schemas.microsoft.com/office/drawing/2014/main" id="{3E9ACC72-0B83-3781-4D4B-F96C15621CD2}"/>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23/25</a:t>
            </a:r>
            <a:endParaRPr lang="ko-KR" altLang="en-US" dirty="0">
              <a:solidFill>
                <a:schemeClr val="bg2">
                  <a:lumMod val="50000"/>
                </a:schemeClr>
              </a:solidFill>
            </a:endParaRPr>
          </a:p>
        </p:txBody>
      </p:sp>
    </p:spTree>
    <p:extLst>
      <p:ext uri="{BB962C8B-B14F-4D97-AF65-F5344CB8AC3E}">
        <p14:creationId xmlns:p14="http://schemas.microsoft.com/office/powerpoint/2010/main" val="249843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 – results and analysis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339567"/>
            <a:ext cx="308995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Quantitative Analysis</a:t>
            </a:r>
            <a:endParaRPr lang="ko-KR" altLang="en-US" sz="2000" b="1" dirty="0">
              <a:solidFill>
                <a:schemeClr val="tx2">
                  <a:lumMod val="75000"/>
                </a:schemeClr>
              </a:solidFill>
            </a:endParaRPr>
          </a:p>
        </p:txBody>
      </p:sp>
      <p:pic>
        <p:nvPicPr>
          <p:cNvPr id="4" name="그림 3">
            <a:extLst>
              <a:ext uri="{FF2B5EF4-FFF2-40B4-BE49-F238E27FC236}">
                <a16:creationId xmlns:a16="http://schemas.microsoft.com/office/drawing/2014/main" id="{8795E380-D2AE-E4C8-B3F7-CD3F5B49B216}"/>
              </a:ext>
            </a:extLst>
          </p:cNvPr>
          <p:cNvPicPr>
            <a:picLocks noChangeAspect="1"/>
          </p:cNvPicPr>
          <p:nvPr/>
        </p:nvPicPr>
        <p:blipFill>
          <a:blip r:embed="rId3"/>
          <a:stretch>
            <a:fillRect/>
          </a:stretch>
        </p:blipFill>
        <p:spPr>
          <a:xfrm>
            <a:off x="1051577" y="2148944"/>
            <a:ext cx="3667637" cy="1752845"/>
          </a:xfrm>
          <a:prstGeom prst="rect">
            <a:avLst/>
          </a:prstGeom>
          <a:ln>
            <a:solidFill>
              <a:schemeClr val="tx2">
                <a:lumMod val="40000"/>
                <a:lumOff val="60000"/>
              </a:schemeClr>
            </a:solidFill>
          </a:ln>
        </p:spPr>
      </p:pic>
      <p:pic>
        <p:nvPicPr>
          <p:cNvPr id="7" name="그림 6">
            <a:extLst>
              <a:ext uri="{FF2B5EF4-FFF2-40B4-BE49-F238E27FC236}">
                <a16:creationId xmlns:a16="http://schemas.microsoft.com/office/drawing/2014/main" id="{72DF5675-2414-0ACD-38E8-D9E22C7E67C7}"/>
              </a:ext>
            </a:extLst>
          </p:cNvPr>
          <p:cNvPicPr>
            <a:picLocks noChangeAspect="1"/>
          </p:cNvPicPr>
          <p:nvPr/>
        </p:nvPicPr>
        <p:blipFill>
          <a:blip r:embed="rId4"/>
          <a:stretch>
            <a:fillRect/>
          </a:stretch>
        </p:blipFill>
        <p:spPr>
          <a:xfrm>
            <a:off x="5638969" y="2109508"/>
            <a:ext cx="3667637" cy="1838582"/>
          </a:xfrm>
          <a:prstGeom prst="rect">
            <a:avLst/>
          </a:prstGeom>
          <a:ln>
            <a:solidFill>
              <a:schemeClr val="tx2">
                <a:lumMod val="40000"/>
                <a:lumOff val="60000"/>
              </a:schemeClr>
            </a:solidFill>
          </a:ln>
        </p:spPr>
      </p:pic>
      <p:pic>
        <p:nvPicPr>
          <p:cNvPr id="10" name="그림 9">
            <a:extLst>
              <a:ext uri="{FF2B5EF4-FFF2-40B4-BE49-F238E27FC236}">
                <a16:creationId xmlns:a16="http://schemas.microsoft.com/office/drawing/2014/main" id="{0C1382EA-2632-3E95-642B-72D66DC069D3}"/>
              </a:ext>
            </a:extLst>
          </p:cNvPr>
          <p:cNvPicPr>
            <a:picLocks noChangeAspect="1"/>
          </p:cNvPicPr>
          <p:nvPr/>
        </p:nvPicPr>
        <p:blipFill>
          <a:blip r:embed="rId5"/>
          <a:stretch>
            <a:fillRect/>
          </a:stretch>
        </p:blipFill>
        <p:spPr>
          <a:xfrm>
            <a:off x="5638969" y="4748490"/>
            <a:ext cx="4496668" cy="1580859"/>
          </a:xfrm>
          <a:prstGeom prst="rect">
            <a:avLst/>
          </a:prstGeom>
          <a:ln>
            <a:solidFill>
              <a:schemeClr val="tx2">
                <a:lumMod val="40000"/>
                <a:lumOff val="60000"/>
              </a:schemeClr>
            </a:solidFill>
          </a:ln>
        </p:spPr>
      </p:pic>
      <p:sp>
        <p:nvSpPr>
          <p:cNvPr id="12" name="TextBox 11">
            <a:extLst>
              <a:ext uri="{FF2B5EF4-FFF2-40B4-BE49-F238E27FC236}">
                <a16:creationId xmlns:a16="http://schemas.microsoft.com/office/drawing/2014/main" id="{6B39519D-89A2-9D79-AB51-A4ADF5026899}"/>
              </a:ext>
            </a:extLst>
          </p:cNvPr>
          <p:cNvSpPr txBox="1"/>
          <p:nvPr/>
        </p:nvSpPr>
        <p:spPr>
          <a:xfrm>
            <a:off x="1051577" y="5670976"/>
            <a:ext cx="3663793" cy="646331"/>
          </a:xfrm>
          <a:prstGeom prst="rect">
            <a:avLst/>
          </a:prstGeom>
          <a:noFill/>
        </p:spPr>
        <p:txBody>
          <a:bodyPr wrap="square">
            <a:spAutoFit/>
          </a:bodyPr>
          <a:lstStyle/>
          <a:p>
            <a:pPr marL="342900" indent="-342900">
              <a:buFont typeface="맑은 고딕" panose="020B0503020000020004" pitchFamily="50" charset="-127"/>
              <a:buChar char="&gt;"/>
            </a:pPr>
            <a:r>
              <a:rPr lang="en-US" altLang="ko-KR" dirty="0"/>
              <a:t>Performance evaluation with </a:t>
            </a:r>
            <a:r>
              <a:rPr lang="en-US" altLang="ko-KR" dirty="0">
                <a:solidFill>
                  <a:srgbClr val="768FD4"/>
                </a:solidFill>
              </a:rPr>
              <a:t>different learning schemes</a:t>
            </a:r>
          </a:p>
        </p:txBody>
      </p:sp>
      <p:sp>
        <p:nvSpPr>
          <p:cNvPr id="13" name="TextBox 12">
            <a:extLst>
              <a:ext uri="{FF2B5EF4-FFF2-40B4-BE49-F238E27FC236}">
                <a16:creationId xmlns:a16="http://schemas.microsoft.com/office/drawing/2014/main" id="{28FC7F6C-42B1-3947-4D4B-411306B07A5E}"/>
              </a:ext>
            </a:extLst>
          </p:cNvPr>
          <p:cNvSpPr txBox="1"/>
          <p:nvPr/>
        </p:nvSpPr>
        <p:spPr>
          <a:xfrm>
            <a:off x="1051577" y="1780992"/>
            <a:ext cx="1481717" cy="338554"/>
          </a:xfrm>
          <a:prstGeom prst="rect">
            <a:avLst/>
          </a:prstGeom>
          <a:noFill/>
        </p:spPr>
        <p:txBody>
          <a:bodyPr wrap="square">
            <a:spAutoFit/>
          </a:bodyPr>
          <a:lstStyle/>
          <a:p>
            <a:pPr marL="285750" indent="-285750">
              <a:buFont typeface="Wingdings" panose="05000000000000000000" pitchFamily="2" charset="2"/>
              <a:buChar char="ü"/>
            </a:pPr>
            <a:r>
              <a:rPr lang="en-US" altLang="ko-KR" sz="1600" dirty="0"/>
              <a:t>Table 1</a:t>
            </a:r>
            <a:endParaRPr lang="ko-KR" altLang="en-US" sz="1600" dirty="0">
              <a:solidFill>
                <a:srgbClr val="E45656"/>
              </a:solidFill>
            </a:endParaRPr>
          </a:p>
        </p:txBody>
      </p:sp>
      <p:sp>
        <p:nvSpPr>
          <p:cNvPr id="14" name="TextBox 13">
            <a:extLst>
              <a:ext uri="{FF2B5EF4-FFF2-40B4-BE49-F238E27FC236}">
                <a16:creationId xmlns:a16="http://schemas.microsoft.com/office/drawing/2014/main" id="{F893C75A-C928-F53D-6A48-C7587E7C1CDB}"/>
              </a:ext>
            </a:extLst>
          </p:cNvPr>
          <p:cNvSpPr txBox="1"/>
          <p:nvPr/>
        </p:nvSpPr>
        <p:spPr>
          <a:xfrm>
            <a:off x="5638968" y="1739769"/>
            <a:ext cx="1481717" cy="338554"/>
          </a:xfrm>
          <a:prstGeom prst="rect">
            <a:avLst/>
          </a:prstGeom>
          <a:noFill/>
        </p:spPr>
        <p:txBody>
          <a:bodyPr wrap="square">
            <a:spAutoFit/>
          </a:bodyPr>
          <a:lstStyle/>
          <a:p>
            <a:pPr marL="285750" indent="-285750">
              <a:buFont typeface="Wingdings" panose="05000000000000000000" pitchFamily="2" charset="2"/>
              <a:buChar char="ü"/>
            </a:pPr>
            <a:r>
              <a:rPr lang="en-US" altLang="ko-KR" sz="1600" dirty="0"/>
              <a:t>Table 2</a:t>
            </a:r>
            <a:endParaRPr lang="ko-KR" altLang="en-US" sz="1600" dirty="0">
              <a:solidFill>
                <a:srgbClr val="E45656"/>
              </a:solidFill>
            </a:endParaRPr>
          </a:p>
        </p:txBody>
      </p:sp>
      <p:sp>
        <p:nvSpPr>
          <p:cNvPr id="15" name="TextBox 14">
            <a:extLst>
              <a:ext uri="{FF2B5EF4-FFF2-40B4-BE49-F238E27FC236}">
                <a16:creationId xmlns:a16="http://schemas.microsoft.com/office/drawing/2014/main" id="{D7044E95-92F9-794A-DB0E-92AD74854011}"/>
              </a:ext>
            </a:extLst>
          </p:cNvPr>
          <p:cNvSpPr txBox="1"/>
          <p:nvPr/>
        </p:nvSpPr>
        <p:spPr>
          <a:xfrm>
            <a:off x="5638968" y="4347565"/>
            <a:ext cx="1481717" cy="338554"/>
          </a:xfrm>
          <a:prstGeom prst="rect">
            <a:avLst/>
          </a:prstGeom>
          <a:noFill/>
        </p:spPr>
        <p:txBody>
          <a:bodyPr wrap="square">
            <a:spAutoFit/>
          </a:bodyPr>
          <a:lstStyle/>
          <a:p>
            <a:pPr marL="285750" indent="-285750">
              <a:buFont typeface="Wingdings" panose="05000000000000000000" pitchFamily="2" charset="2"/>
              <a:buChar char="ü"/>
            </a:pPr>
            <a:r>
              <a:rPr lang="en-US" altLang="ko-KR" sz="1600" dirty="0"/>
              <a:t>Table 3</a:t>
            </a:r>
            <a:endParaRPr lang="ko-KR" altLang="en-US" sz="1600" dirty="0">
              <a:solidFill>
                <a:srgbClr val="E45656"/>
              </a:solidFill>
            </a:endParaRPr>
          </a:p>
        </p:txBody>
      </p:sp>
      <p:pic>
        <p:nvPicPr>
          <p:cNvPr id="17" name="그림 16">
            <a:extLst>
              <a:ext uri="{FF2B5EF4-FFF2-40B4-BE49-F238E27FC236}">
                <a16:creationId xmlns:a16="http://schemas.microsoft.com/office/drawing/2014/main" id="{9EEEFACF-8F12-3FC8-D610-A194FB6C04B1}"/>
              </a:ext>
            </a:extLst>
          </p:cNvPr>
          <p:cNvPicPr>
            <a:picLocks noChangeAspect="1"/>
          </p:cNvPicPr>
          <p:nvPr/>
        </p:nvPicPr>
        <p:blipFill>
          <a:blip r:embed="rId6"/>
          <a:stretch>
            <a:fillRect/>
          </a:stretch>
        </p:blipFill>
        <p:spPr>
          <a:xfrm>
            <a:off x="567648" y="3979877"/>
            <a:ext cx="4254710" cy="1671493"/>
          </a:xfrm>
          <a:prstGeom prst="rect">
            <a:avLst/>
          </a:prstGeom>
        </p:spPr>
      </p:pic>
      <p:sp>
        <p:nvSpPr>
          <p:cNvPr id="18" name="TextBox 17">
            <a:extLst>
              <a:ext uri="{FF2B5EF4-FFF2-40B4-BE49-F238E27FC236}">
                <a16:creationId xmlns:a16="http://schemas.microsoft.com/office/drawing/2014/main" id="{9ABE9C1E-6ABD-5AC3-4B59-8AC384B2E4F5}"/>
              </a:ext>
            </a:extLst>
          </p:cNvPr>
          <p:cNvSpPr txBox="1"/>
          <p:nvPr/>
        </p:nvSpPr>
        <p:spPr>
          <a:xfrm>
            <a:off x="9303632" y="2064492"/>
            <a:ext cx="2318434" cy="1200329"/>
          </a:xfrm>
          <a:prstGeom prst="rect">
            <a:avLst/>
          </a:prstGeom>
          <a:noFill/>
        </p:spPr>
        <p:txBody>
          <a:bodyPr wrap="square">
            <a:spAutoFit/>
          </a:bodyPr>
          <a:lstStyle/>
          <a:p>
            <a:pPr marL="342900" indent="-342900">
              <a:buFont typeface="맑은 고딕" panose="020B0503020000020004" pitchFamily="50" charset="-127"/>
              <a:buChar char="&gt;"/>
            </a:pPr>
            <a:r>
              <a:rPr lang="en-US" altLang="ko-KR" dirty="0"/>
              <a:t>Semi-supervised learning with </a:t>
            </a:r>
            <a:r>
              <a:rPr lang="en-US" altLang="ko-KR" dirty="0">
                <a:solidFill>
                  <a:srgbClr val="768FD4"/>
                </a:solidFill>
              </a:rPr>
              <a:t>different number of samples</a:t>
            </a:r>
          </a:p>
        </p:txBody>
      </p:sp>
      <p:sp>
        <p:nvSpPr>
          <p:cNvPr id="19" name="TextBox 18">
            <a:extLst>
              <a:ext uri="{FF2B5EF4-FFF2-40B4-BE49-F238E27FC236}">
                <a16:creationId xmlns:a16="http://schemas.microsoft.com/office/drawing/2014/main" id="{C4547A53-0FF3-7816-0D78-B67EF58A94FB}"/>
              </a:ext>
            </a:extLst>
          </p:cNvPr>
          <p:cNvSpPr txBox="1"/>
          <p:nvPr/>
        </p:nvSpPr>
        <p:spPr>
          <a:xfrm>
            <a:off x="10135637" y="4765098"/>
            <a:ext cx="1856494" cy="1477328"/>
          </a:xfrm>
          <a:prstGeom prst="rect">
            <a:avLst/>
          </a:prstGeom>
          <a:noFill/>
        </p:spPr>
        <p:txBody>
          <a:bodyPr wrap="square">
            <a:spAutoFit/>
          </a:bodyPr>
          <a:lstStyle/>
          <a:p>
            <a:pPr marL="342900" indent="-342900">
              <a:buFont typeface="맑은 고딕" panose="020B0503020000020004" pitchFamily="50" charset="-127"/>
              <a:buChar char="&gt;"/>
            </a:pPr>
            <a:r>
              <a:rPr lang="en-US" altLang="ko-KR" dirty="0"/>
              <a:t>Performance measure against </a:t>
            </a:r>
            <a:r>
              <a:rPr lang="en-US" altLang="ko-KR" dirty="0">
                <a:solidFill>
                  <a:srgbClr val="768FD4"/>
                </a:solidFill>
              </a:rPr>
              <a:t>individual subjects</a:t>
            </a:r>
          </a:p>
        </p:txBody>
      </p:sp>
      <p:sp>
        <p:nvSpPr>
          <p:cNvPr id="16" name="TextBox 15">
            <a:extLst>
              <a:ext uri="{FF2B5EF4-FFF2-40B4-BE49-F238E27FC236}">
                <a16:creationId xmlns:a16="http://schemas.microsoft.com/office/drawing/2014/main" id="{32A491B3-9B14-D0C0-B7F7-7B1DB997FA12}"/>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24/25</a:t>
            </a:r>
            <a:endParaRPr lang="ko-KR" altLang="en-US" dirty="0">
              <a:solidFill>
                <a:schemeClr val="bg2">
                  <a:lumMod val="50000"/>
                </a:schemeClr>
              </a:solidFill>
            </a:endParaRPr>
          </a:p>
        </p:txBody>
      </p:sp>
    </p:spTree>
    <p:extLst>
      <p:ext uri="{BB962C8B-B14F-4D97-AF65-F5344CB8AC3E}">
        <p14:creationId xmlns:p14="http://schemas.microsoft.com/office/powerpoint/2010/main" val="2696883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Discussion and Conclusion</a:t>
            </a:r>
          </a:p>
        </p:txBody>
      </p:sp>
      <p:sp>
        <p:nvSpPr>
          <p:cNvPr id="16" name="TextBox 15">
            <a:extLst>
              <a:ext uri="{FF2B5EF4-FFF2-40B4-BE49-F238E27FC236}">
                <a16:creationId xmlns:a16="http://schemas.microsoft.com/office/drawing/2014/main" id="{7D061E92-E264-E5A4-A082-ED0DBC465E91}"/>
              </a:ext>
            </a:extLst>
          </p:cNvPr>
          <p:cNvSpPr txBox="1"/>
          <p:nvPr/>
        </p:nvSpPr>
        <p:spPr>
          <a:xfrm>
            <a:off x="567648" y="1444399"/>
            <a:ext cx="11056703" cy="189135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sz="1600" b="1" dirty="0">
                <a:solidFill>
                  <a:srgbClr val="4D79C7"/>
                </a:solidFill>
              </a:rPr>
              <a:t>Learning based sound source localization in visual scenes </a:t>
            </a:r>
            <a:r>
              <a:rPr lang="en-US" altLang="ko-KR" sz="1600" dirty="0">
                <a:solidFill>
                  <a:schemeClr val="tx1"/>
                </a:solidFill>
              </a:rPr>
              <a:t>– build its new benchmark dataset</a:t>
            </a:r>
          </a:p>
          <a:p>
            <a:pPr>
              <a:buFont typeface="Arial" panose="020B0604020202020204" pitchFamily="34" charset="0"/>
              <a:buChar char="•"/>
            </a:pPr>
            <a:r>
              <a:rPr lang="en-US" altLang="ko-KR" sz="1600" dirty="0">
                <a:solidFill>
                  <a:schemeClr val="tx1"/>
                </a:solidFill>
              </a:rPr>
              <a:t>The model plausibly works / can often </a:t>
            </a:r>
            <a:r>
              <a:rPr lang="en-US" altLang="ko-KR" sz="1600" dirty="0"/>
              <a:t>get to </a:t>
            </a:r>
            <a:r>
              <a:rPr lang="en-US" altLang="ko-KR" sz="1600" dirty="0">
                <a:solidFill>
                  <a:srgbClr val="4D79C7"/>
                </a:solidFill>
              </a:rPr>
              <a:t>false conclusion</a:t>
            </a:r>
            <a:r>
              <a:rPr lang="en-US" altLang="ko-KR" sz="1600" dirty="0"/>
              <a:t> without prior knowledge.</a:t>
            </a:r>
          </a:p>
          <a:p>
            <a:pPr>
              <a:buFont typeface="Arial" panose="020B0604020202020204" pitchFamily="34" charset="0"/>
              <a:buChar char="•"/>
            </a:pPr>
            <a:r>
              <a:rPr lang="en-US" altLang="ko-KR" sz="1600" dirty="0">
                <a:solidFill>
                  <a:schemeClr val="tx1"/>
                </a:solidFill>
              </a:rPr>
              <a:t>Leveraging small amount of </a:t>
            </a:r>
            <a:r>
              <a:rPr lang="en-US" altLang="ko-KR" sz="1600" dirty="0">
                <a:solidFill>
                  <a:srgbClr val="4D79C7"/>
                </a:solidFill>
              </a:rPr>
              <a:t>human knowledge </a:t>
            </a:r>
            <a:r>
              <a:rPr lang="en-US" altLang="ko-KR" sz="1600" dirty="0"/>
              <a:t>can correct to capture semantically meaningful relationships</a:t>
            </a:r>
          </a:p>
          <a:p>
            <a:pPr>
              <a:buFont typeface="Symbol" panose="05050102010706020507" pitchFamily="18" charset="2"/>
              <a:buChar char="Þ"/>
            </a:pPr>
            <a:r>
              <a:rPr lang="en-US" altLang="ko-KR" sz="1600" dirty="0"/>
              <a:t>The task is not fully learnable problem only with unsupervised data, </a:t>
            </a:r>
            <a:r>
              <a:rPr lang="en-US" altLang="ko-KR" sz="1600" dirty="0">
                <a:solidFill>
                  <a:srgbClr val="E45656"/>
                </a:solidFill>
              </a:rPr>
              <a:t>but it can be fixed by providing even small amount of supervision.</a:t>
            </a:r>
          </a:p>
        </p:txBody>
      </p:sp>
      <p:sp>
        <p:nvSpPr>
          <p:cNvPr id="20" name="TextBox 19">
            <a:extLst>
              <a:ext uri="{FF2B5EF4-FFF2-40B4-BE49-F238E27FC236}">
                <a16:creationId xmlns:a16="http://schemas.microsoft.com/office/drawing/2014/main" id="{141D6483-9AB8-1103-F3F3-085E62E33D38}"/>
              </a:ext>
            </a:extLst>
          </p:cNvPr>
          <p:cNvSpPr txBox="1"/>
          <p:nvPr/>
        </p:nvSpPr>
        <p:spPr>
          <a:xfrm>
            <a:off x="2674826" y="3743497"/>
            <a:ext cx="9081510" cy="2260683"/>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sz="1600" dirty="0">
                <a:solidFill>
                  <a:srgbClr val="768FD4"/>
                </a:solidFill>
              </a:rPr>
              <a:t>To deduce the way of machine learning </a:t>
            </a:r>
            <a:r>
              <a:rPr lang="en-US" altLang="ko-KR" sz="1600" dirty="0"/>
              <a:t>about sound source localization in visual scenes.</a:t>
            </a:r>
          </a:p>
          <a:p>
            <a:pPr>
              <a:buFont typeface="Arial" panose="020B0604020202020204" pitchFamily="34" charset="0"/>
              <a:buChar char="•"/>
            </a:pPr>
            <a:r>
              <a:rPr lang="en-US" altLang="ko-KR" sz="1600" dirty="0"/>
              <a:t>Sound based representation learning : </a:t>
            </a:r>
            <a:r>
              <a:rPr lang="en-US" altLang="ko-KR" sz="1600" dirty="0">
                <a:solidFill>
                  <a:srgbClr val="768FD4"/>
                </a:solidFill>
              </a:rPr>
              <a:t>at least small amount of supervision</a:t>
            </a:r>
            <a:r>
              <a:rPr lang="en-US" altLang="ko-KR" sz="1600" dirty="0"/>
              <a:t> should be incorporated</a:t>
            </a:r>
          </a:p>
          <a:p>
            <a:pPr>
              <a:buFont typeface="Arial" panose="020B0604020202020204" pitchFamily="34" charset="0"/>
              <a:buChar char="•"/>
            </a:pPr>
            <a:r>
              <a:rPr lang="en-US" altLang="ko-KR" sz="1600" dirty="0">
                <a:solidFill>
                  <a:srgbClr val="768FD4"/>
                </a:solidFill>
              </a:rPr>
              <a:t>Open many potential directions for future research</a:t>
            </a:r>
          </a:p>
          <a:p>
            <a:pPr lvl="1"/>
            <a:r>
              <a:rPr lang="en-US" altLang="ko-KR" sz="1600" dirty="0"/>
              <a:t>Multi-modal retrieval</a:t>
            </a:r>
          </a:p>
          <a:p>
            <a:pPr lvl="1"/>
            <a:r>
              <a:rPr lang="en-US" altLang="ko-KR" sz="1600" dirty="0"/>
              <a:t>Sound based saliency or representation learning and its applications.</a:t>
            </a:r>
            <a:endParaRPr lang="en-US" altLang="ko-KR" sz="1600" dirty="0">
              <a:solidFill>
                <a:schemeClr val="tx1"/>
              </a:solidFill>
            </a:endParaRPr>
          </a:p>
        </p:txBody>
      </p:sp>
      <p:sp>
        <p:nvSpPr>
          <p:cNvPr id="22" name="TextBox 21">
            <a:extLst>
              <a:ext uri="{FF2B5EF4-FFF2-40B4-BE49-F238E27FC236}">
                <a16:creationId xmlns:a16="http://schemas.microsoft.com/office/drawing/2014/main" id="{1EF892D5-FFDE-75DC-3F34-0F4975E74DF0}"/>
              </a:ext>
            </a:extLst>
          </p:cNvPr>
          <p:cNvSpPr txBox="1"/>
          <p:nvPr/>
        </p:nvSpPr>
        <p:spPr>
          <a:xfrm>
            <a:off x="-14989" y="6573506"/>
            <a:ext cx="10193310" cy="307777"/>
          </a:xfrm>
          <a:prstGeom prst="rect">
            <a:avLst/>
          </a:prstGeom>
          <a:noFill/>
        </p:spPr>
        <p:txBody>
          <a:bodyPr wrap="square">
            <a:spAutoFit/>
          </a:bodyPr>
          <a:lstStyle/>
          <a:p>
            <a:r>
              <a:rPr lang="en-US" altLang="ko-KR" sz="1400" dirty="0">
                <a:solidFill>
                  <a:schemeClr val="bg1">
                    <a:lumMod val="65000"/>
                  </a:schemeClr>
                </a:solidFill>
              </a:rPr>
              <a:t>Ref) R. Arandjelovic and A. Zisserman. Look, listen and learn. In ´ IEEE International Conference on Computer Vision, 2017</a:t>
            </a:r>
            <a:endParaRPr lang="ko-KR" altLang="en-US" sz="1400" dirty="0">
              <a:solidFill>
                <a:schemeClr val="bg1">
                  <a:lumMod val="65000"/>
                </a:schemeClr>
              </a:solidFill>
            </a:endParaRPr>
          </a:p>
        </p:txBody>
      </p:sp>
      <p:grpSp>
        <p:nvGrpSpPr>
          <p:cNvPr id="2" name="그룹 1">
            <a:extLst>
              <a:ext uri="{FF2B5EF4-FFF2-40B4-BE49-F238E27FC236}">
                <a16:creationId xmlns:a16="http://schemas.microsoft.com/office/drawing/2014/main" id="{F8F0717B-1AEC-DD48-41E1-1984A01E155F}"/>
              </a:ext>
            </a:extLst>
          </p:cNvPr>
          <p:cNvGrpSpPr/>
          <p:nvPr/>
        </p:nvGrpSpPr>
        <p:grpSpPr>
          <a:xfrm>
            <a:off x="567648" y="3743497"/>
            <a:ext cx="1975192" cy="2531025"/>
            <a:chOff x="567648" y="3743497"/>
            <a:chExt cx="1975192" cy="2531025"/>
          </a:xfrm>
        </p:grpSpPr>
        <p:sp>
          <p:nvSpPr>
            <p:cNvPr id="21" name="TextBox 20">
              <a:extLst>
                <a:ext uri="{FF2B5EF4-FFF2-40B4-BE49-F238E27FC236}">
                  <a16:creationId xmlns:a16="http://schemas.microsoft.com/office/drawing/2014/main" id="{F03CF436-7B38-2376-F61D-B27CBDBC01E4}"/>
                </a:ext>
              </a:extLst>
            </p:cNvPr>
            <p:cNvSpPr txBox="1"/>
            <p:nvPr/>
          </p:nvSpPr>
          <p:spPr>
            <a:xfrm>
              <a:off x="567648" y="5935968"/>
              <a:ext cx="1975192" cy="338554"/>
            </a:xfrm>
            <a:prstGeom prst="rect">
              <a:avLst/>
            </a:prstGeom>
            <a:noFill/>
          </p:spPr>
          <p:txBody>
            <a:bodyPr wrap="square">
              <a:spAutoFit/>
            </a:bodyPr>
            <a:lstStyle/>
            <a:p>
              <a:pPr marL="342900" indent="-342900">
                <a:buFont typeface="맑은 고딕" panose="020B0503020000020004" pitchFamily="50" charset="-127"/>
                <a:buChar char="&gt;"/>
              </a:pPr>
              <a:r>
                <a:rPr lang="en-US" altLang="ko-KR" sz="1600" dirty="0">
                  <a:solidFill>
                    <a:schemeClr val="bg1">
                      <a:lumMod val="50000"/>
                    </a:schemeClr>
                  </a:solidFill>
                </a:rPr>
                <a:t>Pigeons issue</a:t>
              </a:r>
            </a:p>
          </p:txBody>
        </p:sp>
        <p:grpSp>
          <p:nvGrpSpPr>
            <p:cNvPr id="25" name="그룹 24">
              <a:extLst>
                <a:ext uri="{FF2B5EF4-FFF2-40B4-BE49-F238E27FC236}">
                  <a16:creationId xmlns:a16="http://schemas.microsoft.com/office/drawing/2014/main" id="{69BE6769-C52E-3ECA-A82B-1A7F9EE61074}"/>
                </a:ext>
              </a:extLst>
            </p:cNvPr>
            <p:cNvGrpSpPr/>
            <p:nvPr/>
          </p:nvGrpSpPr>
          <p:grpSpPr>
            <a:xfrm>
              <a:off x="677900" y="3743497"/>
              <a:ext cx="1754687" cy="2097836"/>
              <a:chOff x="677900" y="4157187"/>
              <a:chExt cx="1754687" cy="2097836"/>
            </a:xfrm>
          </p:grpSpPr>
          <p:pic>
            <p:nvPicPr>
              <p:cNvPr id="5" name="그림 4">
                <a:extLst>
                  <a:ext uri="{FF2B5EF4-FFF2-40B4-BE49-F238E27FC236}">
                    <a16:creationId xmlns:a16="http://schemas.microsoft.com/office/drawing/2014/main" id="{FB16F2A9-63FF-A3C4-3120-1261750B8960}"/>
                  </a:ext>
                </a:extLst>
              </p:cNvPr>
              <p:cNvPicPr>
                <a:picLocks noChangeAspect="1"/>
              </p:cNvPicPr>
              <p:nvPr/>
            </p:nvPicPr>
            <p:blipFill rotWithShape="1">
              <a:blip r:embed="rId3"/>
              <a:srcRect b="56629"/>
              <a:stretch/>
            </p:blipFill>
            <p:spPr>
              <a:xfrm>
                <a:off x="677900" y="4157187"/>
                <a:ext cx="1754686" cy="2097836"/>
              </a:xfrm>
              <a:prstGeom prst="rect">
                <a:avLst/>
              </a:prstGeom>
              <a:ln>
                <a:solidFill>
                  <a:schemeClr val="tx2">
                    <a:lumMod val="40000"/>
                    <a:lumOff val="60000"/>
                  </a:schemeClr>
                </a:solidFill>
              </a:ln>
            </p:spPr>
          </p:pic>
          <p:sp>
            <p:nvSpPr>
              <p:cNvPr id="23" name="사각형: 둥근 모서리 22">
                <a:extLst>
                  <a:ext uri="{FF2B5EF4-FFF2-40B4-BE49-F238E27FC236}">
                    <a16:creationId xmlns:a16="http://schemas.microsoft.com/office/drawing/2014/main" id="{34152BC8-66FD-525C-88FA-906E23634842}"/>
                  </a:ext>
                </a:extLst>
              </p:cNvPr>
              <p:cNvSpPr/>
              <p:nvPr/>
            </p:nvSpPr>
            <p:spPr>
              <a:xfrm>
                <a:off x="677901" y="5410168"/>
                <a:ext cx="1754686" cy="844855"/>
              </a:xfrm>
              <a:prstGeom prst="roundRect">
                <a:avLst/>
              </a:prstGeom>
              <a:noFill/>
              <a:ln w="57150">
                <a:solidFill>
                  <a:srgbClr val="E45656"/>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grpSp>
      </p:grpSp>
      <p:sp>
        <p:nvSpPr>
          <p:cNvPr id="12" name="TextBox 11">
            <a:extLst>
              <a:ext uri="{FF2B5EF4-FFF2-40B4-BE49-F238E27FC236}">
                <a16:creationId xmlns:a16="http://schemas.microsoft.com/office/drawing/2014/main" id="{D947DC26-DA11-C867-4E73-1C533F7C1D87}"/>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25/25</a:t>
            </a:r>
            <a:endParaRPr lang="ko-KR" altLang="en-US" dirty="0">
              <a:solidFill>
                <a:schemeClr val="bg2">
                  <a:lumMod val="50000"/>
                </a:schemeClr>
              </a:solidFill>
            </a:endParaRPr>
          </a:p>
        </p:txBody>
      </p:sp>
    </p:spTree>
    <p:extLst>
      <p:ext uri="{BB962C8B-B14F-4D97-AF65-F5344CB8AC3E}">
        <p14:creationId xmlns:p14="http://schemas.microsoft.com/office/powerpoint/2010/main" val="353275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sp>
        <p:nvSpPr>
          <p:cNvPr id="6" name="TextBox 5">
            <a:extLst>
              <a:ext uri="{FF2B5EF4-FFF2-40B4-BE49-F238E27FC236}">
                <a16:creationId xmlns:a16="http://schemas.microsoft.com/office/drawing/2014/main" id="{CBFCDDF3-ABBB-3735-97C2-DE31071C1C3A}"/>
              </a:ext>
            </a:extLst>
          </p:cNvPr>
          <p:cNvSpPr txBox="1"/>
          <p:nvPr/>
        </p:nvSpPr>
        <p:spPr>
          <a:xfrm>
            <a:off x="567648" y="1579418"/>
            <a:ext cx="5878194" cy="253178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ko-KR" dirty="0"/>
              <a:t>Learning task from </a:t>
            </a:r>
            <a:r>
              <a:rPr lang="en-US" altLang="ko-KR" b="1" dirty="0">
                <a:solidFill>
                  <a:srgbClr val="FF4747"/>
                </a:solidFill>
              </a:rPr>
              <a:t>unlabeled</a:t>
            </a:r>
            <a:r>
              <a:rPr lang="en-US" altLang="ko-KR" dirty="0">
                <a:solidFill>
                  <a:srgbClr val="FF4747"/>
                </a:solidFill>
              </a:rPr>
              <a:t> data </a:t>
            </a:r>
            <a:r>
              <a:rPr lang="en-US" altLang="ko-KR" dirty="0"/>
              <a:t>= challenging</a:t>
            </a:r>
          </a:p>
          <a:p>
            <a:pPr marL="742950" lvl="1" indent="-285750">
              <a:lnSpc>
                <a:spcPct val="150000"/>
              </a:lnSpc>
              <a:buFont typeface="Arial" panose="020B0604020202020204" pitchFamily="34" charset="0"/>
              <a:buChar char="•"/>
            </a:pPr>
            <a:r>
              <a:rPr lang="en-US" altLang="ko-KR" dirty="0"/>
              <a:t>Unconstrained video contains </a:t>
            </a:r>
          </a:p>
          <a:p>
            <a:pPr marL="1200150" lvl="2" indent="-285750">
              <a:lnSpc>
                <a:spcPct val="150000"/>
              </a:lnSpc>
              <a:buFont typeface="Arial" panose="020B0604020202020204" pitchFamily="34" charset="0"/>
              <a:buChar char="•"/>
            </a:pPr>
            <a:r>
              <a:rPr lang="en-US" altLang="ko-KR" dirty="0">
                <a:solidFill>
                  <a:srgbClr val="7093D2"/>
                </a:solidFill>
              </a:rPr>
              <a:t>Unrelated audio </a:t>
            </a:r>
          </a:p>
          <a:p>
            <a:pPr marL="1200150" lvl="2" indent="-285750">
              <a:lnSpc>
                <a:spcPct val="150000"/>
              </a:lnSpc>
              <a:buFont typeface="Arial" panose="020B0604020202020204" pitchFamily="34" charset="0"/>
              <a:buChar char="•"/>
            </a:pPr>
            <a:r>
              <a:rPr lang="en-US" altLang="ko-KR" dirty="0"/>
              <a:t>Audio source that is </a:t>
            </a:r>
            <a:r>
              <a:rPr lang="en-US" altLang="ko-KR" dirty="0">
                <a:solidFill>
                  <a:srgbClr val="7093D2"/>
                </a:solidFill>
              </a:rPr>
              <a:t>off the screen</a:t>
            </a:r>
          </a:p>
          <a:p>
            <a:pPr marL="742950" lvl="1" indent="-285750">
              <a:lnSpc>
                <a:spcPct val="150000"/>
              </a:lnSpc>
              <a:buFont typeface="Arial" panose="020B0604020202020204" pitchFamily="34" charset="0"/>
              <a:buChar char="•"/>
            </a:pPr>
            <a:r>
              <a:rPr lang="en-US" altLang="ko-KR" dirty="0">
                <a:solidFill>
                  <a:srgbClr val="7093D2"/>
                </a:solidFill>
              </a:rPr>
              <a:t>Pigeon superstition</a:t>
            </a:r>
          </a:p>
          <a:p>
            <a:pPr marL="285750" indent="-285750">
              <a:lnSpc>
                <a:spcPct val="150000"/>
              </a:lnSpc>
              <a:buFont typeface="Symbol" panose="05050102010706020507" pitchFamily="18" charset="2"/>
              <a:buChar char="Þ"/>
            </a:pPr>
            <a:r>
              <a:rPr lang="en-US" altLang="ko-KR" b="1" dirty="0">
                <a:solidFill>
                  <a:srgbClr val="C65252"/>
                </a:solidFill>
              </a:rPr>
              <a:t>Biases</a:t>
            </a:r>
            <a:r>
              <a:rPr lang="en-US" altLang="ko-KR" dirty="0">
                <a:solidFill>
                  <a:srgbClr val="C65252"/>
                </a:solidFill>
              </a:rPr>
              <a:t> the resulting localization to be unmatched</a:t>
            </a:r>
          </a:p>
        </p:txBody>
      </p:sp>
      <p:pic>
        <p:nvPicPr>
          <p:cNvPr id="4" name="그림 3">
            <a:extLst>
              <a:ext uri="{FF2B5EF4-FFF2-40B4-BE49-F238E27FC236}">
                <a16:creationId xmlns:a16="http://schemas.microsoft.com/office/drawing/2014/main" id="{3B6A44F2-D860-6C97-55B6-052E647954EB}"/>
              </a:ext>
            </a:extLst>
          </p:cNvPr>
          <p:cNvPicPr>
            <a:picLocks noChangeAspect="1"/>
          </p:cNvPicPr>
          <p:nvPr/>
        </p:nvPicPr>
        <p:blipFill>
          <a:blip r:embed="rId3"/>
          <a:stretch>
            <a:fillRect/>
          </a:stretch>
        </p:blipFill>
        <p:spPr>
          <a:xfrm>
            <a:off x="6607178" y="1969604"/>
            <a:ext cx="5017174" cy="3701368"/>
          </a:xfrm>
          <a:prstGeom prst="rect">
            <a:avLst/>
          </a:prstGeom>
        </p:spPr>
      </p:pic>
      <p:sp>
        <p:nvSpPr>
          <p:cNvPr id="12" name="제목 1">
            <a:extLst>
              <a:ext uri="{FF2B5EF4-FFF2-40B4-BE49-F238E27FC236}">
                <a16:creationId xmlns:a16="http://schemas.microsoft.com/office/drawing/2014/main" id="{6713C329-3379-CD42-4B8D-A56E2B5762E6}"/>
              </a:ext>
            </a:extLst>
          </p:cNvPr>
          <p:cNvSpPr txBox="1">
            <a:spLocks/>
          </p:cNvSpPr>
          <p:nvPr/>
        </p:nvSpPr>
        <p:spPr>
          <a:xfrm>
            <a:off x="-14748" y="0"/>
            <a:ext cx="10454030" cy="40444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v"/>
            </a:pPr>
            <a:r>
              <a:rPr lang="en-US" altLang="ko-KR" sz="180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6" name="TextBox 15">
            <a:extLst>
              <a:ext uri="{FF2B5EF4-FFF2-40B4-BE49-F238E27FC236}">
                <a16:creationId xmlns:a16="http://schemas.microsoft.com/office/drawing/2014/main" id="{5AC9702E-615C-0324-884D-0FEADE0146F2}"/>
              </a:ext>
            </a:extLst>
          </p:cNvPr>
          <p:cNvSpPr txBox="1"/>
          <p:nvPr/>
        </p:nvSpPr>
        <p:spPr>
          <a:xfrm>
            <a:off x="1061866" y="4248955"/>
            <a:ext cx="4684294" cy="1881721"/>
          </a:xfrm>
          <a:prstGeom prst="roundRect">
            <a:avLst/>
          </a:prstGeom>
          <a:noFill/>
          <a:ln>
            <a:solidFill>
              <a:schemeClr val="tx2">
                <a:lumMod val="60000"/>
                <a:lumOff val="40000"/>
              </a:schemeClr>
            </a:solidFill>
          </a:ln>
        </p:spPr>
        <p:txBody>
          <a:bodyPr wrap="square">
            <a:spAutoFit/>
          </a:bodyPr>
          <a:lstStyle/>
          <a:p>
            <a:pPr marL="285750" indent="-285750">
              <a:lnSpc>
                <a:spcPct val="150000"/>
              </a:lnSpc>
              <a:buFont typeface="Wingdings" panose="05000000000000000000" pitchFamily="2" charset="2"/>
              <a:buChar char="v"/>
            </a:pPr>
            <a:r>
              <a:rPr lang="en-US" altLang="ko-KR" b="1" dirty="0">
                <a:solidFill>
                  <a:srgbClr val="51647F"/>
                </a:solidFill>
              </a:rPr>
              <a:t>Semi-supervised </a:t>
            </a:r>
            <a:r>
              <a:rPr lang="en-US" altLang="ko-KR" dirty="0">
                <a:solidFill>
                  <a:srgbClr val="51647F"/>
                </a:solidFill>
              </a:rPr>
              <a:t>setting</a:t>
            </a:r>
          </a:p>
          <a:p>
            <a:pPr marL="742950" lvl="1" indent="-285750">
              <a:lnSpc>
                <a:spcPct val="150000"/>
              </a:lnSpc>
              <a:buFont typeface="Arial" panose="020B0604020202020204" pitchFamily="34" charset="0"/>
              <a:buChar char="•"/>
            </a:pPr>
            <a:r>
              <a:rPr lang="en-US" altLang="ko-KR" dirty="0"/>
              <a:t>Provide some prior knowledge</a:t>
            </a:r>
          </a:p>
          <a:p>
            <a:pPr marL="742950" lvl="1" indent="-285750">
              <a:lnSpc>
                <a:spcPct val="150000"/>
              </a:lnSpc>
              <a:buFont typeface="Arial" panose="020B0604020202020204" pitchFamily="34" charset="0"/>
              <a:buChar char="•"/>
            </a:pPr>
            <a:r>
              <a:rPr lang="en-US" altLang="ko-KR" dirty="0"/>
              <a:t>Add supervised loss</a:t>
            </a:r>
          </a:p>
          <a:p>
            <a:pPr marL="742950" lvl="1" indent="-285750">
              <a:lnSpc>
                <a:spcPct val="150000"/>
              </a:lnSpc>
              <a:buFont typeface="Arial" panose="020B0604020202020204" pitchFamily="34" charset="0"/>
              <a:buChar char="•"/>
            </a:pPr>
            <a:r>
              <a:rPr lang="en-US" altLang="ko-KR" dirty="0"/>
              <a:t>Annotated data</a:t>
            </a:r>
          </a:p>
        </p:txBody>
      </p:sp>
      <p:sp>
        <p:nvSpPr>
          <p:cNvPr id="8" name="TextBox 7">
            <a:extLst>
              <a:ext uri="{FF2B5EF4-FFF2-40B4-BE49-F238E27FC236}">
                <a16:creationId xmlns:a16="http://schemas.microsoft.com/office/drawing/2014/main" id="{BA298160-6E77-CF02-0572-22B6983E0279}"/>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2/25</a:t>
            </a:r>
            <a:endParaRPr lang="ko-KR" altLang="en-US" dirty="0">
              <a:solidFill>
                <a:schemeClr val="bg2">
                  <a:lumMod val="50000"/>
                </a:schemeClr>
              </a:solidFill>
            </a:endParaRPr>
          </a:p>
        </p:txBody>
      </p:sp>
      <p:sp>
        <p:nvSpPr>
          <p:cNvPr id="10" name="사각형: 둥근 모서리 9">
            <a:extLst>
              <a:ext uri="{FF2B5EF4-FFF2-40B4-BE49-F238E27FC236}">
                <a16:creationId xmlns:a16="http://schemas.microsoft.com/office/drawing/2014/main" id="{394A2E62-AB20-B056-2E7B-8E373B5CA470}"/>
              </a:ext>
            </a:extLst>
          </p:cNvPr>
          <p:cNvSpPr/>
          <p:nvPr/>
        </p:nvSpPr>
        <p:spPr>
          <a:xfrm>
            <a:off x="8317683" y="2004717"/>
            <a:ext cx="1620796" cy="3666255"/>
          </a:xfrm>
          <a:prstGeom prst="roundRect">
            <a:avLst/>
          </a:prstGeom>
          <a:noFill/>
          <a:ln w="57150">
            <a:solidFill>
              <a:srgbClr val="E45656"/>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solidFill>
                <a:srgbClr val="F1A5A5"/>
              </a:solidFill>
            </a:endParaRPr>
          </a:p>
        </p:txBody>
      </p:sp>
    </p:spTree>
    <p:extLst>
      <p:ext uri="{BB962C8B-B14F-4D97-AF65-F5344CB8AC3E}">
        <p14:creationId xmlns:p14="http://schemas.microsoft.com/office/powerpoint/2010/main" val="124436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pic>
        <p:nvPicPr>
          <p:cNvPr id="7" name="그림 6">
            <a:extLst>
              <a:ext uri="{FF2B5EF4-FFF2-40B4-BE49-F238E27FC236}">
                <a16:creationId xmlns:a16="http://schemas.microsoft.com/office/drawing/2014/main" id="{85DAC435-E3E2-28D2-5C8E-E475391EDCF3}"/>
              </a:ext>
            </a:extLst>
          </p:cNvPr>
          <p:cNvPicPr>
            <a:picLocks noChangeAspect="1"/>
          </p:cNvPicPr>
          <p:nvPr/>
        </p:nvPicPr>
        <p:blipFill>
          <a:blip r:embed="rId3"/>
          <a:stretch>
            <a:fillRect/>
          </a:stretch>
        </p:blipFill>
        <p:spPr>
          <a:xfrm>
            <a:off x="686558" y="1969603"/>
            <a:ext cx="10818883" cy="3662206"/>
          </a:xfrm>
          <a:prstGeom prst="rect">
            <a:avLst/>
          </a:prstGeom>
          <a:ln>
            <a:solidFill>
              <a:schemeClr val="tx2">
                <a:lumMod val="60000"/>
                <a:lumOff val="40000"/>
              </a:schemeClr>
            </a:solidFill>
          </a:ln>
        </p:spPr>
      </p:pic>
      <p:sp>
        <p:nvSpPr>
          <p:cNvPr id="6" name="TextBox 5">
            <a:extLst>
              <a:ext uri="{FF2B5EF4-FFF2-40B4-BE49-F238E27FC236}">
                <a16:creationId xmlns:a16="http://schemas.microsoft.com/office/drawing/2014/main" id="{629C550D-04F5-9866-385A-202793696806}"/>
              </a:ext>
            </a:extLst>
          </p:cNvPr>
          <p:cNvSpPr txBox="1"/>
          <p:nvPr/>
        </p:nvSpPr>
        <p:spPr>
          <a:xfrm>
            <a:off x="686558" y="1512340"/>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Network Architecture</a:t>
            </a:r>
            <a:endParaRPr lang="ko-KR" altLang="en-US" sz="2000" b="1" dirty="0">
              <a:solidFill>
                <a:srgbClr val="51647F"/>
              </a:solidFill>
            </a:endParaRPr>
          </a:p>
        </p:txBody>
      </p:sp>
      <p:sp>
        <p:nvSpPr>
          <p:cNvPr id="8" name="TextBox 7">
            <a:extLst>
              <a:ext uri="{FF2B5EF4-FFF2-40B4-BE49-F238E27FC236}">
                <a16:creationId xmlns:a16="http://schemas.microsoft.com/office/drawing/2014/main" id="{8964E8FE-5551-7952-2B34-B5E0428D66C0}"/>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3/25</a:t>
            </a:r>
            <a:endParaRPr lang="ko-KR" altLang="en-US" dirty="0">
              <a:solidFill>
                <a:schemeClr val="bg2">
                  <a:lumMod val="50000"/>
                </a:schemeClr>
              </a:solidFill>
            </a:endParaRPr>
          </a:p>
        </p:txBody>
      </p:sp>
    </p:spTree>
    <p:extLst>
      <p:ext uri="{BB962C8B-B14F-4D97-AF65-F5344CB8AC3E}">
        <p14:creationId xmlns:p14="http://schemas.microsoft.com/office/powerpoint/2010/main" val="196404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pic>
        <p:nvPicPr>
          <p:cNvPr id="7" name="그림 6">
            <a:extLst>
              <a:ext uri="{FF2B5EF4-FFF2-40B4-BE49-F238E27FC236}">
                <a16:creationId xmlns:a16="http://schemas.microsoft.com/office/drawing/2014/main" id="{85DAC435-E3E2-28D2-5C8E-E475391EDCF3}"/>
              </a:ext>
            </a:extLst>
          </p:cNvPr>
          <p:cNvPicPr>
            <a:picLocks noChangeAspect="1"/>
          </p:cNvPicPr>
          <p:nvPr/>
        </p:nvPicPr>
        <p:blipFill>
          <a:blip r:embed="rId3"/>
          <a:stretch>
            <a:fillRect/>
          </a:stretch>
        </p:blipFill>
        <p:spPr>
          <a:xfrm>
            <a:off x="686558" y="1969603"/>
            <a:ext cx="10818883" cy="3662206"/>
          </a:xfrm>
          <a:prstGeom prst="rect">
            <a:avLst/>
          </a:prstGeom>
          <a:ln>
            <a:solidFill>
              <a:schemeClr val="tx2">
                <a:lumMod val="60000"/>
                <a:lumOff val="40000"/>
              </a:schemeClr>
            </a:solidFill>
          </a:ln>
        </p:spPr>
      </p:pic>
      <p:sp>
        <p:nvSpPr>
          <p:cNvPr id="10" name="TextBox 9">
            <a:extLst>
              <a:ext uri="{FF2B5EF4-FFF2-40B4-BE49-F238E27FC236}">
                <a16:creationId xmlns:a16="http://schemas.microsoft.com/office/drawing/2014/main" id="{A9583B25-B5A4-0B6C-7F94-DE9F9C94FA8C}"/>
              </a:ext>
            </a:extLst>
          </p:cNvPr>
          <p:cNvSpPr txBox="1"/>
          <p:nvPr/>
        </p:nvSpPr>
        <p:spPr>
          <a:xfrm>
            <a:off x="686558" y="1512340"/>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Network Architecture</a:t>
            </a:r>
            <a:endParaRPr lang="ko-KR" altLang="en-US" sz="2000" b="1" dirty="0">
              <a:solidFill>
                <a:srgbClr val="51647F"/>
              </a:solidFill>
            </a:endParaRPr>
          </a:p>
        </p:txBody>
      </p:sp>
      <p:sp>
        <p:nvSpPr>
          <p:cNvPr id="2" name="직사각형 1">
            <a:extLst>
              <a:ext uri="{FF2B5EF4-FFF2-40B4-BE49-F238E27FC236}">
                <a16:creationId xmlns:a16="http://schemas.microsoft.com/office/drawing/2014/main" id="{A51815F2-46F5-6CD5-E12F-76AF4E90DA00}"/>
              </a:ext>
            </a:extLst>
          </p:cNvPr>
          <p:cNvSpPr/>
          <p:nvPr/>
        </p:nvSpPr>
        <p:spPr>
          <a:xfrm>
            <a:off x="-14748" y="0"/>
            <a:ext cx="12206748" cy="6858000"/>
          </a:xfrm>
          <a:prstGeom prst="rect">
            <a:avLst/>
          </a:prstGeom>
          <a:solidFill>
            <a:srgbClr val="0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4190141D-03CB-B721-73EE-882D807B2C1C}"/>
              </a:ext>
            </a:extLst>
          </p:cNvPr>
          <p:cNvSpPr txBox="1"/>
          <p:nvPr/>
        </p:nvSpPr>
        <p:spPr>
          <a:xfrm>
            <a:off x="1095185" y="1712395"/>
            <a:ext cx="10001628" cy="4017288"/>
          </a:xfrm>
          <a:prstGeom prst="roundRect">
            <a:avLst>
              <a:gd name="adj" fmla="val 13019"/>
            </a:avLst>
          </a:prstGeom>
          <a:solidFill>
            <a:srgbClr val="FFFFFF">
              <a:alpha val="89804"/>
            </a:srgbClr>
          </a:solid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285750" indent="-285750">
              <a:lnSpc>
                <a:spcPct val="200000"/>
              </a:lnSpc>
              <a:buFont typeface="Wingdings" panose="05000000000000000000" pitchFamily="2" charset="2"/>
              <a:buChar char="v"/>
            </a:pPr>
            <a:r>
              <a:rPr lang="en-US" altLang="ko-KR" sz="2000" b="1" dirty="0">
                <a:solidFill>
                  <a:schemeClr val="tx1"/>
                </a:solidFill>
              </a:rPr>
              <a:t>The main contributions</a:t>
            </a:r>
          </a:p>
          <a:p>
            <a:pPr marL="742950" lvl="1" indent="-285750">
              <a:lnSpc>
                <a:spcPct val="200000"/>
              </a:lnSpc>
              <a:buFont typeface="Wingdings" panose="05000000000000000000" pitchFamily="2" charset="2"/>
              <a:buChar char="§"/>
            </a:pPr>
            <a:r>
              <a:rPr lang="en-US" altLang="ko-KR" dirty="0">
                <a:solidFill>
                  <a:schemeClr val="tx1"/>
                </a:solidFill>
              </a:rPr>
              <a:t>A learning framework to localize sound source using </a:t>
            </a:r>
            <a:r>
              <a:rPr lang="en-US" altLang="ko-KR" dirty="0">
                <a:solidFill>
                  <a:srgbClr val="7093D2"/>
                </a:solidFill>
              </a:rPr>
              <a:t>the attention mechanism</a:t>
            </a:r>
            <a:r>
              <a:rPr lang="en-US" altLang="ko-KR" dirty="0">
                <a:solidFill>
                  <a:schemeClr val="tx1"/>
                </a:solidFill>
              </a:rPr>
              <a:t>, guided by sound information</a:t>
            </a:r>
          </a:p>
          <a:p>
            <a:pPr marL="742950" lvl="1" indent="-285750">
              <a:lnSpc>
                <a:spcPct val="200000"/>
              </a:lnSpc>
              <a:buFont typeface="Wingdings" panose="05000000000000000000" pitchFamily="2" charset="2"/>
              <a:buChar char="§"/>
            </a:pPr>
            <a:r>
              <a:rPr lang="en-US" altLang="ko-KR" dirty="0">
                <a:solidFill>
                  <a:schemeClr val="tx1"/>
                </a:solidFill>
              </a:rPr>
              <a:t>A unified </a:t>
            </a:r>
            <a:r>
              <a:rPr lang="en-US" altLang="ko-KR" dirty="0">
                <a:solidFill>
                  <a:srgbClr val="7093D2"/>
                </a:solidFill>
              </a:rPr>
              <a:t>end-to-end deep convolutional neural network </a:t>
            </a:r>
            <a:r>
              <a:rPr lang="en-US" altLang="ko-KR" dirty="0">
                <a:solidFill>
                  <a:schemeClr val="tx1"/>
                </a:solidFill>
              </a:rPr>
              <a:t>architecture </a:t>
            </a:r>
          </a:p>
          <a:p>
            <a:pPr marL="1200150" lvl="2" indent="-285750">
              <a:lnSpc>
                <a:spcPct val="200000"/>
              </a:lnSpc>
              <a:buFont typeface="Wingdings" panose="05000000000000000000" pitchFamily="2" charset="2"/>
              <a:buChar char="§"/>
            </a:pPr>
            <a:r>
              <a:rPr lang="en-US" altLang="ko-KR" dirty="0">
                <a:solidFill>
                  <a:schemeClr val="tx1"/>
                </a:solidFill>
              </a:rPr>
              <a:t>unsupervised, semi-supervised, fully-supervised</a:t>
            </a:r>
          </a:p>
          <a:p>
            <a:pPr marL="742950" lvl="1" indent="-285750">
              <a:lnSpc>
                <a:spcPct val="200000"/>
              </a:lnSpc>
              <a:buFont typeface="Wingdings" panose="05000000000000000000" pitchFamily="2" charset="2"/>
              <a:buChar char="§"/>
            </a:pPr>
            <a:r>
              <a:rPr lang="en-US" altLang="ko-KR" dirty="0">
                <a:solidFill>
                  <a:schemeClr val="tx1"/>
                </a:solidFill>
              </a:rPr>
              <a:t>Collect and </a:t>
            </a:r>
            <a:r>
              <a:rPr lang="en-US" altLang="ko-KR" dirty="0">
                <a:solidFill>
                  <a:srgbClr val="7093D2"/>
                </a:solidFill>
              </a:rPr>
              <a:t>annotate</a:t>
            </a:r>
            <a:r>
              <a:rPr lang="en-US" altLang="ko-KR" dirty="0">
                <a:solidFill>
                  <a:schemeClr val="tx1"/>
                </a:solidFill>
              </a:rPr>
              <a:t> a new sound source localization dataset</a:t>
            </a:r>
          </a:p>
          <a:p>
            <a:pPr lvl="1">
              <a:lnSpc>
                <a:spcPct val="200000"/>
              </a:lnSpc>
            </a:pPr>
            <a:endParaRPr lang="en-US" altLang="ko-KR" sz="1000" dirty="0">
              <a:solidFill>
                <a:schemeClr val="tx1"/>
              </a:solidFill>
            </a:endParaRPr>
          </a:p>
        </p:txBody>
      </p:sp>
      <p:sp>
        <p:nvSpPr>
          <p:cNvPr id="12" name="TextBox 11">
            <a:extLst>
              <a:ext uri="{FF2B5EF4-FFF2-40B4-BE49-F238E27FC236}">
                <a16:creationId xmlns:a16="http://schemas.microsoft.com/office/drawing/2014/main" id="{8FD19116-65A8-2654-D261-785FC8D6CBA0}"/>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1">
                    <a:lumMod val="85000"/>
                  </a:schemeClr>
                </a:solidFill>
              </a:rPr>
              <a:t>4/25</a:t>
            </a:r>
            <a:endParaRPr lang="ko-KR" altLang="en-US" dirty="0">
              <a:solidFill>
                <a:schemeClr val="bg1">
                  <a:lumMod val="85000"/>
                </a:schemeClr>
              </a:solidFill>
            </a:endParaRPr>
          </a:p>
        </p:txBody>
      </p:sp>
    </p:spTree>
    <p:extLst>
      <p:ext uri="{BB962C8B-B14F-4D97-AF65-F5344CB8AC3E}">
        <p14:creationId xmlns:p14="http://schemas.microsoft.com/office/powerpoint/2010/main" val="497665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6" name="TextBox 5">
            <a:extLst>
              <a:ext uri="{FF2B5EF4-FFF2-40B4-BE49-F238E27FC236}">
                <a16:creationId xmlns:a16="http://schemas.microsoft.com/office/drawing/2014/main" id="{A40077BA-E403-0823-A3AF-ADEBB7EC3F10}"/>
              </a:ext>
            </a:extLst>
          </p:cNvPr>
          <p:cNvSpPr txBox="1"/>
          <p:nvPr/>
        </p:nvSpPr>
        <p:spPr>
          <a:xfrm>
            <a:off x="642598" y="1930312"/>
            <a:ext cx="5248536" cy="4274894"/>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rPr>
              <a:t>SoundNet</a:t>
            </a:r>
          </a:p>
          <a:p>
            <a:pPr marL="742950" lvl="1" indent="-285750">
              <a:lnSpc>
                <a:spcPct val="150000"/>
              </a:lnSpc>
              <a:buFont typeface="Arial" panose="020B0604020202020204" pitchFamily="34" charset="0"/>
              <a:buChar char="•"/>
            </a:pPr>
            <a:r>
              <a:rPr lang="en-US" altLang="ko-KR" dirty="0"/>
              <a:t>Visual imagery as supervision for sound</a:t>
            </a:r>
          </a:p>
          <a:p>
            <a:pPr marL="742950" lvl="1" indent="-285750">
              <a:lnSpc>
                <a:spcPct val="150000"/>
              </a:lnSpc>
              <a:buFont typeface="Symbol" panose="05050102010706020507" pitchFamily="18" charset="2"/>
              <a:buChar char="Þ"/>
            </a:pPr>
            <a:r>
              <a:rPr lang="en-US" altLang="ko-KR" dirty="0">
                <a:solidFill>
                  <a:srgbClr val="E45656"/>
                </a:solidFill>
              </a:rPr>
              <a:t>Audio module </a:t>
            </a:r>
            <a:r>
              <a:rPr lang="en-US" altLang="ko-KR" dirty="0"/>
              <a:t>in this work</a:t>
            </a:r>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lvl="1">
              <a:lnSpc>
                <a:spcPct val="150000"/>
              </a:lnSpc>
            </a:pPr>
            <a:endParaRPr lang="en-US" altLang="ko-KR" dirty="0"/>
          </a:p>
          <a:p>
            <a:pPr lvl="1">
              <a:lnSpc>
                <a:spcPct val="150000"/>
              </a:lnSpc>
            </a:pPr>
            <a:endParaRPr lang="en-US" altLang="ko-KR" dirty="0"/>
          </a:p>
          <a:p>
            <a:pPr lvl="1">
              <a:lnSpc>
                <a:spcPct val="150000"/>
              </a:lnSpc>
            </a:pPr>
            <a:endParaRPr lang="en-US" altLang="ko-KR" dirty="0"/>
          </a:p>
        </p:txBody>
      </p:sp>
      <p:pic>
        <p:nvPicPr>
          <p:cNvPr id="1026" name="Picture 2" descr="from soundnet">
            <a:extLst>
              <a:ext uri="{FF2B5EF4-FFF2-40B4-BE49-F238E27FC236}">
                <a16:creationId xmlns:a16="http://schemas.microsoft.com/office/drawing/2014/main" id="{8FFA2AD2-38CB-C0E6-BF49-D89EC35A8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98" y="3429000"/>
            <a:ext cx="4313535" cy="23965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8134A8-E414-9E94-049A-AC2E00CC11DF}"/>
              </a:ext>
            </a:extLst>
          </p:cNvPr>
          <p:cNvSpPr txBox="1"/>
          <p:nvPr/>
        </p:nvSpPr>
        <p:spPr>
          <a:xfrm>
            <a:off x="6300866" y="1955359"/>
            <a:ext cx="5248536" cy="392444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i="1" dirty="0" err="1"/>
              <a:t>Aytar</a:t>
            </a:r>
            <a:r>
              <a:rPr lang="en-US" altLang="ko-KR" i="1" dirty="0"/>
              <a:t> et al. </a:t>
            </a:r>
            <a:r>
              <a:rPr lang="en-US" altLang="ko-KR" dirty="0"/>
              <a:t>and </a:t>
            </a:r>
            <a:r>
              <a:rPr lang="en-US" altLang="ko-KR" i="1" dirty="0"/>
              <a:t>Arandjelovic et al. </a:t>
            </a:r>
            <a:endParaRPr lang="en-US" altLang="ko-KR" dirty="0"/>
          </a:p>
          <a:p>
            <a:pPr marL="742950" lvl="1" indent="-285750">
              <a:lnSpc>
                <a:spcPct val="150000"/>
              </a:lnSpc>
              <a:buFont typeface="Arial" panose="020B0604020202020204" pitchFamily="34" charset="0"/>
              <a:buChar char="•"/>
            </a:pPr>
            <a:r>
              <a:rPr lang="en-US" altLang="ko-KR" dirty="0"/>
              <a:t>Aligned cross-modal representations</a:t>
            </a:r>
          </a:p>
          <a:p>
            <a:pPr marL="742950" lvl="1" indent="-285750">
              <a:lnSpc>
                <a:spcPct val="150000"/>
              </a:lnSpc>
              <a:buFont typeface="Arial" panose="020B0604020202020204" pitchFamily="34" charset="0"/>
              <a:buChar char="•"/>
            </a:pPr>
            <a:r>
              <a:rPr lang="en-US" altLang="ko-KR" dirty="0"/>
              <a:t>Activation maps that localize object </a:t>
            </a:r>
            <a:br>
              <a:rPr lang="en-US" altLang="ko-KR" dirty="0"/>
            </a:br>
            <a:r>
              <a:rPr lang="ko-KR" altLang="en-US" dirty="0"/>
              <a:t>→ </a:t>
            </a:r>
            <a:r>
              <a:rPr lang="en-US" altLang="ko-KR" dirty="0"/>
              <a:t>Not interactively estimated according to the given sound</a:t>
            </a:r>
          </a:p>
          <a:p>
            <a:pPr lvl="1">
              <a:lnSpc>
                <a:spcPct val="150000"/>
              </a:lnSpc>
            </a:pPr>
            <a:endParaRPr lang="en-US" altLang="ko-KR" dirty="0"/>
          </a:p>
          <a:p>
            <a:pPr marL="285750" indent="-285750">
              <a:lnSpc>
                <a:spcPct val="150000"/>
              </a:lnSpc>
              <a:buFont typeface="Wingdings" panose="05000000000000000000" pitchFamily="2" charset="2"/>
              <a:buChar char="ó"/>
            </a:pPr>
            <a:r>
              <a:rPr lang="en-US" altLang="ko-KR" b="1" dirty="0">
                <a:solidFill>
                  <a:srgbClr val="E45656"/>
                </a:solidFill>
                <a:sym typeface="Wingdings" panose="05000000000000000000" pitchFamily="2" charset="2"/>
              </a:rPr>
              <a:t> A</a:t>
            </a:r>
            <a:r>
              <a:rPr lang="ko-KR" altLang="en-US" b="1" dirty="0">
                <a:solidFill>
                  <a:srgbClr val="E45656"/>
                </a:solidFill>
                <a:sym typeface="Wingdings" panose="05000000000000000000" pitchFamily="2" charset="2"/>
              </a:rPr>
              <a:t> </a:t>
            </a:r>
            <a:r>
              <a:rPr lang="en-US" altLang="ko-KR" b="1" dirty="0">
                <a:solidFill>
                  <a:srgbClr val="E45656"/>
                </a:solidFill>
                <a:sym typeface="Wingdings" panose="05000000000000000000" pitchFamily="2" charset="2"/>
              </a:rPr>
              <a:t>bridge</a:t>
            </a:r>
            <a:r>
              <a:rPr lang="ko-KR" altLang="en-US" b="1" dirty="0">
                <a:solidFill>
                  <a:srgbClr val="E45656"/>
                </a:solidFill>
                <a:sym typeface="Wingdings" panose="05000000000000000000" pitchFamily="2" charset="2"/>
              </a:rPr>
              <a:t> </a:t>
            </a:r>
            <a:r>
              <a:rPr lang="en-US" altLang="ko-KR" b="1" dirty="0">
                <a:solidFill>
                  <a:srgbClr val="E45656"/>
                </a:solidFill>
                <a:sym typeface="Wingdings" panose="05000000000000000000" pitchFamily="2" charset="2"/>
              </a:rPr>
              <a:t>layer</a:t>
            </a:r>
            <a:endParaRPr lang="en-US" altLang="ko-KR" dirty="0">
              <a:solidFill>
                <a:srgbClr val="E45656"/>
              </a:solidFill>
              <a:sym typeface="Wingdings" panose="05000000000000000000" pitchFamily="2" charset="2"/>
            </a:endParaRPr>
          </a:p>
          <a:p>
            <a:pPr marL="742950" lvl="1" indent="-285750">
              <a:lnSpc>
                <a:spcPct val="150000"/>
              </a:lnSpc>
              <a:buFont typeface="Arial" panose="020B0604020202020204" pitchFamily="34" charset="0"/>
              <a:buChar char="•"/>
            </a:pPr>
            <a:r>
              <a:rPr lang="en-US" altLang="ko-KR" dirty="0">
                <a:sym typeface="Wingdings" panose="05000000000000000000" pitchFamily="2" charset="2"/>
              </a:rPr>
              <a:t>Reveals the localization information of the sound sources</a:t>
            </a:r>
          </a:p>
        </p:txBody>
      </p:sp>
      <p:sp>
        <p:nvSpPr>
          <p:cNvPr id="10" name="TextBox 9">
            <a:extLst>
              <a:ext uri="{FF2B5EF4-FFF2-40B4-BE49-F238E27FC236}">
                <a16:creationId xmlns:a16="http://schemas.microsoft.com/office/drawing/2014/main" id="{0ACE2E85-86BB-9ED2-9A6F-38B9C387A085}"/>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5/25</a:t>
            </a:r>
            <a:endParaRPr lang="ko-KR" altLang="en-US" dirty="0">
              <a:solidFill>
                <a:schemeClr val="bg2">
                  <a:lumMod val="50000"/>
                </a:schemeClr>
              </a:solidFill>
            </a:endParaRPr>
          </a:p>
        </p:txBody>
      </p:sp>
    </p:spTree>
    <p:extLst>
      <p:ext uri="{BB962C8B-B14F-4D97-AF65-F5344CB8AC3E}">
        <p14:creationId xmlns:p14="http://schemas.microsoft.com/office/powerpoint/2010/main" val="125306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13" name="TextBox 12">
            <a:extLst>
              <a:ext uri="{FF2B5EF4-FFF2-40B4-BE49-F238E27FC236}">
                <a16:creationId xmlns:a16="http://schemas.microsoft.com/office/drawing/2014/main" id="{FB70752A-02B0-A34A-E1B0-E569B319741E}"/>
              </a:ext>
            </a:extLst>
          </p:cNvPr>
          <p:cNvSpPr txBox="1"/>
          <p:nvPr/>
        </p:nvSpPr>
        <p:spPr>
          <a:xfrm>
            <a:off x="567648" y="2646420"/>
            <a:ext cx="5857861" cy="2116285"/>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sym typeface="Wingdings" panose="05000000000000000000" pitchFamily="2" charset="2"/>
              </a:rPr>
              <a:t>Sound source localization capability of humans </a:t>
            </a:r>
          </a:p>
          <a:p>
            <a:pPr marL="742950" lvl="1" indent="-285750">
              <a:lnSpc>
                <a:spcPct val="150000"/>
              </a:lnSpc>
              <a:buFont typeface="Symbol" panose="05050102010706020507" pitchFamily="18" charset="2"/>
              <a:buChar char="Þ"/>
            </a:pPr>
            <a:r>
              <a:rPr lang="en-US" altLang="ko-KR" dirty="0"/>
              <a:t> Guided by visual information</a:t>
            </a:r>
          </a:p>
          <a:p>
            <a:pPr marL="742950" lvl="1" indent="-285750">
              <a:lnSpc>
                <a:spcPct val="150000"/>
              </a:lnSpc>
              <a:buFont typeface="Symbol" panose="05050102010706020507" pitchFamily="18" charset="2"/>
              <a:buChar char="Þ"/>
            </a:pPr>
            <a:r>
              <a:rPr lang="en-US" altLang="ko-KR" dirty="0"/>
              <a:t> Two sources of information are closely correlated that humans can </a:t>
            </a:r>
            <a:r>
              <a:rPr lang="en-US" altLang="ko-KR" dirty="0">
                <a:solidFill>
                  <a:srgbClr val="E45656"/>
                </a:solidFill>
              </a:rPr>
              <a:t>unconsciously</a:t>
            </a:r>
            <a:r>
              <a:rPr lang="en-US" altLang="ko-KR" dirty="0"/>
              <a:t> learn the capability.</a:t>
            </a:r>
          </a:p>
        </p:txBody>
      </p:sp>
      <p:pic>
        <p:nvPicPr>
          <p:cNvPr id="3074" name="Picture 2" descr="Driving Fast GIF - Driving Fast M3 - Discover &amp; Share GIFs">
            <a:extLst>
              <a:ext uri="{FF2B5EF4-FFF2-40B4-BE49-F238E27FC236}">
                <a16:creationId xmlns:a16="http://schemas.microsoft.com/office/drawing/2014/main" id="{7C0A03D3-6518-6DC8-36C7-6CF5363DB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5" y="2370858"/>
            <a:ext cx="3763960" cy="21162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11D355D-D5DA-1C15-0325-6FC2D34C420F}"/>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6/25</a:t>
            </a:r>
            <a:endParaRPr lang="ko-KR" altLang="en-US" dirty="0">
              <a:solidFill>
                <a:schemeClr val="bg2">
                  <a:lumMod val="50000"/>
                </a:schemeClr>
              </a:solidFill>
            </a:endParaRPr>
          </a:p>
        </p:txBody>
      </p:sp>
      <p:pic>
        <p:nvPicPr>
          <p:cNvPr id="1026" name="Picture 2" descr="Man Question Mark Flat Icon Pictogram Stock Vector (Royalty Free) 283578779  | Shutterstock">
            <a:extLst>
              <a:ext uri="{FF2B5EF4-FFF2-40B4-BE49-F238E27FC236}">
                <a16:creationId xmlns:a16="http://schemas.microsoft.com/office/drawing/2014/main" id="{F2081EBB-4613-C2BF-88AB-A0B1284E05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516" r="22079" b="4968"/>
          <a:stretch/>
        </p:blipFill>
        <p:spPr bwMode="auto">
          <a:xfrm>
            <a:off x="6251770" y="3704562"/>
            <a:ext cx="1256437" cy="253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13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10" name="TextBox 9">
            <a:extLst>
              <a:ext uri="{FF2B5EF4-FFF2-40B4-BE49-F238E27FC236}">
                <a16:creationId xmlns:a16="http://schemas.microsoft.com/office/drawing/2014/main" id="{A2E677E9-323B-CB46-FAE5-5BA21BFB78D3}"/>
              </a:ext>
            </a:extLst>
          </p:cNvPr>
          <p:cNvSpPr txBox="1"/>
          <p:nvPr/>
        </p:nvSpPr>
        <p:spPr>
          <a:xfrm>
            <a:off x="567648" y="1982836"/>
            <a:ext cx="6102975" cy="4193777"/>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dirty="0">
                <a:solidFill>
                  <a:schemeClr val="tx1"/>
                </a:solidFill>
              </a:rPr>
              <a:t>Deep learning methods rely on </a:t>
            </a:r>
          </a:p>
          <a:p>
            <a:pPr marL="742950" lvl="1" indent="-285750">
              <a:lnSpc>
                <a:spcPct val="150000"/>
              </a:lnSpc>
              <a:buFont typeface="Arial" panose="020B0604020202020204" pitchFamily="34" charset="0"/>
              <a:buChar char="•"/>
            </a:pPr>
            <a:r>
              <a:rPr lang="en-US" altLang="ko-KR" dirty="0"/>
              <a:t>Synchrony of low-level features of sounds and videos</a:t>
            </a:r>
          </a:p>
          <a:p>
            <a:pPr marL="742950" lvl="1" indent="-285750">
              <a:lnSpc>
                <a:spcPct val="150000"/>
              </a:lnSpc>
              <a:buFont typeface="Arial" panose="020B0604020202020204" pitchFamily="34" charset="0"/>
              <a:buChar char="•"/>
            </a:pPr>
            <a:r>
              <a:rPr lang="en-US" altLang="ko-KR" dirty="0">
                <a:solidFill>
                  <a:schemeClr val="tx1"/>
                </a:solidFill>
              </a:rPr>
              <a:t>Spatial sparsity prior of audio-visual events</a:t>
            </a:r>
          </a:p>
          <a:p>
            <a:pPr marL="742950" lvl="1" indent="-285750">
              <a:lnSpc>
                <a:spcPct val="150000"/>
              </a:lnSpc>
              <a:buFont typeface="Arial" panose="020B0604020202020204" pitchFamily="34" charset="0"/>
              <a:buChar char="•"/>
            </a:pPr>
            <a:r>
              <a:rPr lang="en-US" altLang="ko-KR" dirty="0"/>
              <a:t>Low-dimensionality</a:t>
            </a:r>
          </a:p>
          <a:p>
            <a:pPr marL="742950" lvl="1" indent="-285750">
              <a:lnSpc>
                <a:spcPct val="150000"/>
              </a:lnSpc>
              <a:buFont typeface="Arial" panose="020B0604020202020204" pitchFamily="34" charset="0"/>
              <a:buChar char="•"/>
            </a:pPr>
            <a:r>
              <a:rPr lang="en-US" altLang="ko-KR" dirty="0">
                <a:solidFill>
                  <a:schemeClr val="tx1"/>
                </a:solidFill>
              </a:rPr>
              <a:t>Hand-crafted motion</a:t>
            </a:r>
          </a:p>
          <a:p>
            <a:pPr lvl="1">
              <a:lnSpc>
                <a:spcPct val="150000"/>
              </a:lnSpc>
            </a:pPr>
            <a:endParaRPr lang="en-US" altLang="ko-KR" dirty="0">
              <a:solidFill>
                <a:schemeClr val="tx1"/>
              </a:solidFill>
            </a:endParaRPr>
          </a:p>
          <a:p>
            <a:pPr marL="285750" indent="-285750">
              <a:lnSpc>
                <a:spcPct val="150000"/>
              </a:lnSpc>
              <a:buFont typeface="Wingdings" panose="05000000000000000000" pitchFamily="2" charset="2"/>
              <a:buChar char="ó"/>
            </a:pPr>
            <a:r>
              <a:rPr lang="en-US" altLang="ko-KR" dirty="0">
                <a:solidFill>
                  <a:schemeClr val="tx1"/>
                </a:solidFill>
              </a:rPr>
              <a:t>An </a:t>
            </a:r>
            <a:r>
              <a:rPr lang="en-US" altLang="ko-KR" b="1" dirty="0">
                <a:solidFill>
                  <a:srgbClr val="E45656"/>
                </a:solidFill>
              </a:rPr>
              <a:t>unsupervised</a:t>
            </a:r>
            <a:r>
              <a:rPr lang="en-US" altLang="ko-KR" dirty="0">
                <a:solidFill>
                  <a:schemeClr val="tx1"/>
                </a:solidFill>
              </a:rPr>
              <a:t> manner by only </a:t>
            </a:r>
            <a:r>
              <a:rPr lang="en-US" altLang="ko-KR" dirty="0">
                <a:solidFill>
                  <a:srgbClr val="E45656"/>
                </a:solidFill>
              </a:rPr>
              <a:t>watching and listening to videos </a:t>
            </a:r>
            <a:r>
              <a:rPr lang="en-US" altLang="ko-KR" dirty="0">
                <a:solidFill>
                  <a:schemeClr val="tx1"/>
                </a:solidFill>
              </a:rPr>
              <a:t>without using any manually designed constraints such as motion.</a:t>
            </a:r>
          </a:p>
        </p:txBody>
      </p:sp>
      <p:pic>
        <p:nvPicPr>
          <p:cNvPr id="2052" name="Picture 4" descr="Music Concert GIF - Music Concert - Discover &amp; Share GIFs">
            <a:extLst>
              <a:ext uri="{FF2B5EF4-FFF2-40B4-BE49-F238E27FC236}">
                <a16:creationId xmlns:a16="http://schemas.microsoft.com/office/drawing/2014/main" id="{053D3FA7-9029-D82A-D589-7FF44ADE8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1780637"/>
            <a:ext cx="3604302" cy="20274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ain animated gif">
            <a:extLst>
              <a:ext uri="{FF2B5EF4-FFF2-40B4-BE49-F238E27FC236}">
                <a16:creationId xmlns:a16="http://schemas.microsoft.com/office/drawing/2014/main" id="{7EAA6533-03DD-5611-E482-490BAA714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49" y="3934816"/>
            <a:ext cx="3192713" cy="239453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DD29F66-6BB2-1E8A-139E-43061787BE96}"/>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7/25</a:t>
            </a:r>
            <a:endParaRPr lang="ko-KR" altLang="en-US" dirty="0">
              <a:solidFill>
                <a:schemeClr val="bg2">
                  <a:lumMod val="50000"/>
                </a:schemeClr>
              </a:solidFill>
            </a:endParaRPr>
          </a:p>
        </p:txBody>
      </p:sp>
    </p:spTree>
    <p:extLst>
      <p:ext uri="{BB962C8B-B14F-4D97-AF65-F5344CB8AC3E}">
        <p14:creationId xmlns:p14="http://schemas.microsoft.com/office/powerpoint/2010/main" val="1400947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10" name="TextBox 9">
            <a:extLst>
              <a:ext uri="{FF2B5EF4-FFF2-40B4-BE49-F238E27FC236}">
                <a16:creationId xmlns:a16="http://schemas.microsoft.com/office/drawing/2014/main" id="{D662FED3-C15A-DA52-0689-B3A3DCC46D89}"/>
              </a:ext>
            </a:extLst>
          </p:cNvPr>
          <p:cNvSpPr txBox="1"/>
          <p:nvPr/>
        </p:nvSpPr>
        <p:spPr>
          <a:xfrm>
            <a:off x="1932943" y="2045866"/>
            <a:ext cx="8326113" cy="1285288"/>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dirty="0"/>
              <a:t>Acoustic based approach - in surveillance and instrumentation engineering</a:t>
            </a:r>
            <a:endParaRPr lang="en-US" altLang="ko-KR" dirty="0">
              <a:solidFill>
                <a:schemeClr val="tx1"/>
              </a:solidFill>
            </a:endParaRPr>
          </a:p>
          <a:p>
            <a:pPr marL="742950" lvl="1" indent="-285750">
              <a:lnSpc>
                <a:spcPct val="150000"/>
              </a:lnSpc>
              <a:buFont typeface="Arial" panose="020B0604020202020204" pitchFamily="34" charset="0"/>
              <a:buChar char="•"/>
            </a:pPr>
            <a:r>
              <a:rPr lang="en-US" altLang="ko-KR" dirty="0"/>
              <a:t>Requires specific devices (microphone arrays)</a:t>
            </a:r>
          </a:p>
          <a:p>
            <a:pPr marL="285750" indent="-285750">
              <a:lnSpc>
                <a:spcPct val="150000"/>
              </a:lnSpc>
              <a:buFont typeface="Symbol" panose="05050102010706020507" pitchFamily="18" charset="2"/>
              <a:buChar char="Þ"/>
            </a:pPr>
            <a:r>
              <a:rPr lang="en-US" altLang="ko-KR" dirty="0">
                <a:solidFill>
                  <a:srgbClr val="E45656"/>
                </a:solidFill>
              </a:rPr>
              <a:t>Without any special devices </a:t>
            </a:r>
            <a:r>
              <a:rPr lang="en-US" altLang="ko-KR" dirty="0">
                <a:solidFill>
                  <a:schemeClr val="tx1"/>
                </a:solidFill>
              </a:rPr>
              <a:t>but a microphone to capture sound</a:t>
            </a:r>
          </a:p>
        </p:txBody>
      </p:sp>
      <p:sp>
        <p:nvSpPr>
          <p:cNvPr id="14" name="TextBox 13">
            <a:extLst>
              <a:ext uri="{FF2B5EF4-FFF2-40B4-BE49-F238E27FC236}">
                <a16:creationId xmlns:a16="http://schemas.microsoft.com/office/drawing/2014/main" id="{3FF84DCE-24CE-9340-6BA6-DE55114EAD91}"/>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12" name="TextBox 11">
            <a:extLst>
              <a:ext uri="{FF2B5EF4-FFF2-40B4-BE49-F238E27FC236}">
                <a16:creationId xmlns:a16="http://schemas.microsoft.com/office/drawing/2014/main" id="{1839855E-8EB7-0CF4-DEA2-21E66CC19F85}"/>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8/25</a:t>
            </a:r>
            <a:endParaRPr lang="ko-KR" altLang="en-US" dirty="0">
              <a:solidFill>
                <a:schemeClr val="bg2">
                  <a:lumMod val="50000"/>
                </a:schemeClr>
              </a:solidFill>
            </a:endParaRPr>
          </a:p>
        </p:txBody>
      </p:sp>
      <p:grpSp>
        <p:nvGrpSpPr>
          <p:cNvPr id="4" name="그룹 3">
            <a:extLst>
              <a:ext uri="{FF2B5EF4-FFF2-40B4-BE49-F238E27FC236}">
                <a16:creationId xmlns:a16="http://schemas.microsoft.com/office/drawing/2014/main" id="{A6CC2AD5-160C-8C38-E2A9-880F4012F88C}"/>
              </a:ext>
            </a:extLst>
          </p:cNvPr>
          <p:cNvGrpSpPr/>
          <p:nvPr/>
        </p:nvGrpSpPr>
        <p:grpSpPr>
          <a:xfrm>
            <a:off x="1406197" y="3280331"/>
            <a:ext cx="9379606" cy="3392956"/>
            <a:chOff x="1224568" y="3160409"/>
            <a:chExt cx="9379606" cy="3392956"/>
          </a:xfrm>
        </p:grpSpPr>
        <p:pic>
          <p:nvPicPr>
            <p:cNvPr id="4098" name="Picture 2" descr="ReSpeaker Mic Array v2.0 - Seeed Studio | Mouser">
              <a:extLst>
                <a:ext uri="{FF2B5EF4-FFF2-40B4-BE49-F238E27FC236}">
                  <a16:creationId xmlns:a16="http://schemas.microsoft.com/office/drawing/2014/main" id="{C1C4BA79-923B-5072-4843-52D5F8A3E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821" y="3759589"/>
              <a:ext cx="3020086" cy="219459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icrophone Sound Sensor Module For Arduino">
              <a:extLst>
                <a:ext uri="{FF2B5EF4-FFF2-40B4-BE49-F238E27FC236}">
                  <a16:creationId xmlns:a16="http://schemas.microsoft.com/office/drawing/2014/main" id="{CBD542FC-C02B-8234-EBDC-50AC03C9B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0879" y="3950890"/>
              <a:ext cx="2003295" cy="2003295"/>
            </a:xfrm>
            <a:prstGeom prst="rect">
              <a:avLst/>
            </a:prstGeom>
            <a:noFill/>
            <a:extLst>
              <a:ext uri="{909E8E84-426E-40DD-AFC4-6F175D3DCCD1}">
                <a14:hiddenFill xmlns:a14="http://schemas.microsoft.com/office/drawing/2010/main">
                  <a:solidFill>
                    <a:srgbClr val="FFFFFF"/>
                  </a:solidFill>
                </a14:hiddenFill>
              </a:ext>
            </a:extLst>
          </p:spPr>
        </p:pic>
        <p:sp>
          <p:nvSpPr>
            <p:cNvPr id="20" name="화살표: 오른쪽 19">
              <a:extLst>
                <a:ext uri="{FF2B5EF4-FFF2-40B4-BE49-F238E27FC236}">
                  <a16:creationId xmlns:a16="http://schemas.microsoft.com/office/drawing/2014/main" id="{578E3314-3B78-16E1-D333-E4FB5A07A5F5}"/>
                </a:ext>
              </a:extLst>
            </p:cNvPr>
            <p:cNvSpPr/>
            <p:nvPr/>
          </p:nvSpPr>
          <p:spPr>
            <a:xfrm>
              <a:off x="4683697" y="4529824"/>
              <a:ext cx="625642" cy="654126"/>
            </a:xfrm>
            <a:prstGeom prst="rightArrow">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곱하기 기호 1">
              <a:extLst>
                <a:ext uri="{FF2B5EF4-FFF2-40B4-BE49-F238E27FC236}">
                  <a16:creationId xmlns:a16="http://schemas.microsoft.com/office/drawing/2014/main" id="{EFA6F1A6-620C-3F05-F2ED-21D6CA035B2A}"/>
                </a:ext>
              </a:extLst>
            </p:cNvPr>
            <p:cNvSpPr/>
            <p:nvPr/>
          </p:nvSpPr>
          <p:spPr>
            <a:xfrm>
              <a:off x="1224568" y="3160409"/>
              <a:ext cx="3702592" cy="3392956"/>
            </a:xfrm>
            <a:prstGeom prst="mathMultiply">
              <a:avLst>
                <a:gd name="adj1" fmla="val 5956"/>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050" name="Picture 2" descr="Sound GIF - Sound - Discover &amp; Share GIFs">
              <a:extLst>
                <a:ext uri="{FF2B5EF4-FFF2-40B4-BE49-F238E27FC236}">
                  <a16:creationId xmlns:a16="http://schemas.microsoft.com/office/drawing/2014/main" id="{A724A86C-D47A-5E6C-0F46-25A358EEBA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7808" y="3855239"/>
              <a:ext cx="2003296" cy="20032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5363341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TotalTime>
  <Words>4681</Words>
  <Application>Microsoft Office PowerPoint</Application>
  <PresentationFormat>와이드스크린</PresentationFormat>
  <Paragraphs>488</Paragraphs>
  <Slides>26</Slides>
  <Notes>26</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26</vt:i4>
      </vt:variant>
    </vt:vector>
  </HeadingPairs>
  <TitlesOfParts>
    <vt:vector size="35" baseType="lpstr">
      <vt:lpstr>Microsoft GothicNeo</vt:lpstr>
      <vt:lpstr>맑은 고딕</vt:lpstr>
      <vt:lpstr>Amasis MT Pro</vt:lpstr>
      <vt:lpstr>Arial</vt:lpstr>
      <vt:lpstr>Bahnschrift Light</vt:lpstr>
      <vt:lpstr>Cambria Math</vt:lpstr>
      <vt:lpstr>Symbol</vt:lpstr>
      <vt:lpstr>Wingdings</vt:lpstr>
      <vt:lpstr>Office 테마</vt:lpstr>
      <vt:lpstr>Learning to Localize Sound Source in Visual Scenes</vt:lpstr>
      <vt:lpstr>PowerPoint 프레젠테이션</vt:lpstr>
      <vt:lpstr>PowerPoint 프레젠테이션</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Localize Sound Source in Visual Scenes</dc:title>
  <dc:creator>김소희</dc:creator>
  <cp:lastModifiedBy>김 소희</cp:lastModifiedBy>
  <cp:revision>3</cp:revision>
  <dcterms:created xsi:type="dcterms:W3CDTF">2022-05-25T05:17:16Z</dcterms:created>
  <dcterms:modified xsi:type="dcterms:W3CDTF">2022-05-29T07:01:42Z</dcterms:modified>
</cp:coreProperties>
</file>